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0" r:id="rId1"/>
    <p:sldMasterId id="2147483740" r:id="rId2"/>
    <p:sldMasterId id="2147483742" r:id="rId3"/>
  </p:sldMasterIdLst>
  <p:notesMasterIdLst>
    <p:notesMasterId r:id="rId40"/>
  </p:notesMasterIdLst>
  <p:handoutMasterIdLst>
    <p:handoutMasterId r:id="rId41"/>
  </p:handoutMasterIdLst>
  <p:sldIdLst>
    <p:sldId id="290" r:id="rId4"/>
    <p:sldId id="287" r:id="rId5"/>
    <p:sldId id="286" r:id="rId6"/>
    <p:sldId id="325" r:id="rId7"/>
    <p:sldId id="266" r:id="rId8"/>
    <p:sldId id="294" r:id="rId9"/>
    <p:sldId id="296" r:id="rId10"/>
    <p:sldId id="295" r:id="rId11"/>
    <p:sldId id="299" r:id="rId12"/>
    <p:sldId id="298" r:id="rId13"/>
    <p:sldId id="300" r:id="rId14"/>
    <p:sldId id="301" r:id="rId15"/>
    <p:sldId id="302" r:id="rId16"/>
    <p:sldId id="303" r:id="rId17"/>
    <p:sldId id="304" r:id="rId18"/>
    <p:sldId id="305" r:id="rId19"/>
    <p:sldId id="307" r:id="rId20"/>
    <p:sldId id="308" r:id="rId21"/>
    <p:sldId id="306" r:id="rId22"/>
    <p:sldId id="309" r:id="rId23"/>
    <p:sldId id="310" r:id="rId24"/>
    <p:sldId id="311" r:id="rId25"/>
    <p:sldId id="312" r:id="rId26"/>
    <p:sldId id="313" r:id="rId27"/>
    <p:sldId id="314" r:id="rId28"/>
    <p:sldId id="317" r:id="rId29"/>
    <p:sldId id="315" r:id="rId30"/>
    <p:sldId id="316" r:id="rId31"/>
    <p:sldId id="320" r:id="rId32"/>
    <p:sldId id="321" r:id="rId33"/>
    <p:sldId id="322" r:id="rId34"/>
    <p:sldId id="323" r:id="rId35"/>
    <p:sldId id="324" r:id="rId36"/>
    <p:sldId id="319" r:id="rId37"/>
    <p:sldId id="283" r:id="rId38"/>
    <p:sldId id="27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 Gosser" initials="CG" lastIdx="10" clrIdx="0">
    <p:extLst>
      <p:ext uri="{19B8F6BF-5375-455C-9EA6-DF929625EA0E}">
        <p15:presenceInfo xmlns:p15="http://schemas.microsoft.com/office/powerpoint/2012/main" userId="S-1-5-21-1229272821-838170752-1801674531-839883" providerId="AD"/>
      </p:ext>
    </p:extLst>
  </p:cmAuthor>
  <p:cmAuthor id="2" name="Laura Coletti" initials="LC" lastIdx="3" clrIdx="1">
    <p:extLst>
      <p:ext uri="{19B8F6BF-5375-455C-9EA6-DF929625EA0E}">
        <p15:presenceInfo xmlns:p15="http://schemas.microsoft.com/office/powerpoint/2012/main" userId="S-1-5-21-1229272821-838170752-1801674531-17306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D7C"/>
    <a:srgbClr val="E27F26"/>
    <a:srgbClr val="74C4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44" autoAdjust="0"/>
    <p:restoredTop sz="94614"/>
  </p:normalViewPr>
  <p:slideViewPr>
    <p:cSldViewPr snapToGrid="0" showGuides="1">
      <p:cViewPr varScale="1">
        <p:scale>
          <a:sx n="88" d="100"/>
          <a:sy n="88" d="100"/>
        </p:scale>
        <p:origin x="360" y="60"/>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1" d="100"/>
          <a:sy n="71" d="100"/>
        </p:scale>
        <p:origin x="265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commentAuthors" Target="commentAuthor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dh12\Documents\Webcast\Bond%20Market%20Value%20Yield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baseline="0"/>
          </a:p>
          <a:p>
            <a:pPr>
              <a:defRPr/>
            </a:pPr>
            <a:r>
              <a:rPr lang="en-US" baseline="0"/>
              <a:t>Representative </a:t>
            </a:r>
          </a:p>
          <a:p>
            <a:pPr>
              <a:defRPr/>
            </a:pPr>
            <a:r>
              <a:rPr lang="en-US" baseline="0"/>
              <a:t>A Bond Yields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4178619564446329E-2"/>
          <c:y val="0.18023812595666325"/>
          <c:w val="0.90778534439951764"/>
          <c:h val="0.71704907063589851"/>
        </c:manualLayout>
      </c:layout>
      <c:scatterChart>
        <c:scatterStyle val="lineMarker"/>
        <c:varyColors val="0"/>
        <c:ser>
          <c:idx val="0"/>
          <c:order val="0"/>
          <c:tx>
            <c:strRef>
              <c:f>Graph!$T$1</c:f>
              <c:strCache>
                <c:ptCount val="1"/>
                <c:pt idx="0">
                  <c:v>A Yield</c:v>
                </c:pt>
              </c:strCache>
            </c:strRef>
          </c:tx>
          <c:spPr>
            <a:ln w="25400" cap="rnd">
              <a:noFill/>
              <a:round/>
            </a:ln>
            <a:effectLst/>
          </c:spPr>
          <c:marker>
            <c:symbol val="circle"/>
            <c:size val="5"/>
            <c:spPr>
              <a:solidFill>
                <a:schemeClr val="accent1"/>
              </a:solidFill>
              <a:ln w="9525">
                <a:solidFill>
                  <a:schemeClr val="accent1"/>
                </a:solidFill>
              </a:ln>
              <a:effectLst/>
            </c:spPr>
          </c:marker>
          <c:xVal>
            <c:numRef>
              <c:f>Graph!$S$2:$S$2004</c:f>
              <c:numCache>
                <c:formatCode>General</c:formatCode>
                <c:ptCount val="2003"/>
                <c:pt idx="0">
                  <c:v>1.6748802190280632</c:v>
                </c:pt>
                <c:pt idx="1">
                  <c:v>1.6913073237508556</c:v>
                </c:pt>
                <c:pt idx="2">
                  <c:v>1.707734428473648</c:v>
                </c:pt>
                <c:pt idx="3">
                  <c:v>1.751540041067762</c:v>
                </c:pt>
                <c:pt idx="4">
                  <c:v>1.8747433264887068</c:v>
                </c:pt>
                <c:pt idx="5">
                  <c:v>1.9158110882956878</c:v>
                </c:pt>
                <c:pt idx="6">
                  <c:v>1.9185489390828199</c:v>
                </c:pt>
                <c:pt idx="7">
                  <c:v>1.9568788501026697</c:v>
                </c:pt>
                <c:pt idx="8">
                  <c:v>1.9568788501026697</c:v>
                </c:pt>
                <c:pt idx="9">
                  <c:v>1.9568788501026697</c:v>
                </c:pt>
                <c:pt idx="10">
                  <c:v>1.9568788501026697</c:v>
                </c:pt>
                <c:pt idx="11">
                  <c:v>1.9568788501026697</c:v>
                </c:pt>
                <c:pt idx="12">
                  <c:v>2.0308008213552364</c:v>
                </c:pt>
                <c:pt idx="13">
                  <c:v>2.0335386721423685</c:v>
                </c:pt>
                <c:pt idx="14">
                  <c:v>2.0417522245037647</c:v>
                </c:pt>
                <c:pt idx="15">
                  <c:v>2.0417522245037647</c:v>
                </c:pt>
                <c:pt idx="16">
                  <c:v>2.0417522245037647</c:v>
                </c:pt>
                <c:pt idx="17">
                  <c:v>2.0417522245037647</c:v>
                </c:pt>
                <c:pt idx="18">
                  <c:v>2.0417522245037647</c:v>
                </c:pt>
                <c:pt idx="19">
                  <c:v>2.0444900752908968</c:v>
                </c:pt>
                <c:pt idx="20">
                  <c:v>2.0882956878850099</c:v>
                </c:pt>
                <c:pt idx="21">
                  <c:v>2.0882956878850099</c:v>
                </c:pt>
                <c:pt idx="22">
                  <c:v>2.0889801505817931</c:v>
                </c:pt>
                <c:pt idx="23">
                  <c:v>2.1457905544147842</c:v>
                </c:pt>
                <c:pt idx="24">
                  <c:v>2.1594798083504445</c:v>
                </c:pt>
                <c:pt idx="25">
                  <c:v>2.1622176591375766</c:v>
                </c:pt>
                <c:pt idx="26">
                  <c:v>2.1649555099247095</c:v>
                </c:pt>
                <c:pt idx="27">
                  <c:v>0.17488021902806317</c:v>
                </c:pt>
                <c:pt idx="28">
                  <c:v>0.19130732375085557</c:v>
                </c:pt>
                <c:pt idx="29">
                  <c:v>0.20773442847364798</c:v>
                </c:pt>
                <c:pt idx="30">
                  <c:v>0.25154004106776195</c:v>
                </c:pt>
                <c:pt idx="31">
                  <c:v>0.37474332648870678</c:v>
                </c:pt>
                <c:pt idx="32">
                  <c:v>0.4158110882956878</c:v>
                </c:pt>
                <c:pt idx="33">
                  <c:v>0.41854893908281987</c:v>
                </c:pt>
                <c:pt idx="34">
                  <c:v>0.45687885010266971</c:v>
                </c:pt>
                <c:pt idx="35">
                  <c:v>0.45687885010266971</c:v>
                </c:pt>
                <c:pt idx="36">
                  <c:v>0.45687885010266971</c:v>
                </c:pt>
                <c:pt idx="37">
                  <c:v>0.45687885010266971</c:v>
                </c:pt>
                <c:pt idx="38">
                  <c:v>0.45687885010266971</c:v>
                </c:pt>
                <c:pt idx="39">
                  <c:v>0.53080082135523643</c:v>
                </c:pt>
                <c:pt idx="40">
                  <c:v>0.5335386721423685</c:v>
                </c:pt>
                <c:pt idx="41">
                  <c:v>0.5417522245037647</c:v>
                </c:pt>
                <c:pt idx="42">
                  <c:v>0.5417522245037647</c:v>
                </c:pt>
                <c:pt idx="43">
                  <c:v>0.5417522245037647</c:v>
                </c:pt>
                <c:pt idx="44">
                  <c:v>0.5417522245037647</c:v>
                </c:pt>
                <c:pt idx="45">
                  <c:v>0.5417522245037647</c:v>
                </c:pt>
                <c:pt idx="46">
                  <c:v>0.54449007529089677</c:v>
                </c:pt>
                <c:pt idx="47">
                  <c:v>0.58829568788500985</c:v>
                </c:pt>
                <c:pt idx="48">
                  <c:v>0.58829568788500985</c:v>
                </c:pt>
                <c:pt idx="49">
                  <c:v>0.58898015058179309</c:v>
                </c:pt>
                <c:pt idx="50">
                  <c:v>0.64579055441478417</c:v>
                </c:pt>
                <c:pt idx="51">
                  <c:v>0.65947980835044451</c:v>
                </c:pt>
                <c:pt idx="52">
                  <c:v>0.66221765913757658</c:v>
                </c:pt>
                <c:pt idx="53">
                  <c:v>0.66495550992470953</c:v>
                </c:pt>
                <c:pt idx="54">
                  <c:v>2.1649555099247095</c:v>
                </c:pt>
                <c:pt idx="55">
                  <c:v>2.1649555099247095</c:v>
                </c:pt>
                <c:pt idx="56">
                  <c:v>2.1649555099247095</c:v>
                </c:pt>
                <c:pt idx="57">
                  <c:v>2.2032854209445585</c:v>
                </c:pt>
                <c:pt idx="58">
                  <c:v>2.2032854209445585</c:v>
                </c:pt>
                <c:pt idx="59">
                  <c:v>2.2416153319644083</c:v>
                </c:pt>
                <c:pt idx="60">
                  <c:v>2.2443531827515404</c:v>
                </c:pt>
                <c:pt idx="61">
                  <c:v>2.2498288843258045</c:v>
                </c:pt>
                <c:pt idx="62">
                  <c:v>2.2498288843258045</c:v>
                </c:pt>
                <c:pt idx="63">
                  <c:v>2.2498288843258045</c:v>
                </c:pt>
                <c:pt idx="64">
                  <c:v>2.2498288843258045</c:v>
                </c:pt>
                <c:pt idx="65">
                  <c:v>2.2635181382614649</c:v>
                </c:pt>
                <c:pt idx="66">
                  <c:v>2.2772073921971252</c:v>
                </c:pt>
                <c:pt idx="67">
                  <c:v>2.2854209445585214</c:v>
                </c:pt>
                <c:pt idx="68">
                  <c:v>2.2881587953456535</c:v>
                </c:pt>
                <c:pt idx="69">
                  <c:v>2.2881587953456535</c:v>
                </c:pt>
                <c:pt idx="70">
                  <c:v>2.315537303216975</c:v>
                </c:pt>
                <c:pt idx="71">
                  <c:v>2.3210130047912392</c:v>
                </c:pt>
                <c:pt idx="72">
                  <c:v>2.3319644079397674</c:v>
                </c:pt>
                <c:pt idx="73">
                  <c:v>2.3319644079397674</c:v>
                </c:pt>
                <c:pt idx="74">
                  <c:v>2.3374401095140316</c:v>
                </c:pt>
                <c:pt idx="75">
                  <c:v>2.3429158110882957</c:v>
                </c:pt>
                <c:pt idx="76">
                  <c:v>2.3593429158110881</c:v>
                </c:pt>
                <c:pt idx="77">
                  <c:v>2.3702943189596164</c:v>
                </c:pt>
                <c:pt idx="78">
                  <c:v>2.3702943189596164</c:v>
                </c:pt>
                <c:pt idx="79">
                  <c:v>2.3702943189596164</c:v>
                </c:pt>
                <c:pt idx="80">
                  <c:v>2.3730321697467485</c:v>
                </c:pt>
                <c:pt idx="81">
                  <c:v>2.3785078713210126</c:v>
                </c:pt>
                <c:pt idx="82">
                  <c:v>2.3812457221081447</c:v>
                </c:pt>
                <c:pt idx="83">
                  <c:v>2.3839835728952776</c:v>
                </c:pt>
                <c:pt idx="84">
                  <c:v>2.397672826830938</c:v>
                </c:pt>
                <c:pt idx="85">
                  <c:v>2.4113620807665983</c:v>
                </c:pt>
                <c:pt idx="86">
                  <c:v>2.4168377823408624</c:v>
                </c:pt>
                <c:pt idx="87">
                  <c:v>2.4168377823408624</c:v>
                </c:pt>
                <c:pt idx="88">
                  <c:v>2.4551676933607123</c:v>
                </c:pt>
                <c:pt idx="89">
                  <c:v>2.4551676933607123</c:v>
                </c:pt>
                <c:pt idx="90">
                  <c:v>2.4551676933607123</c:v>
                </c:pt>
                <c:pt idx="91">
                  <c:v>2.4551676933607123</c:v>
                </c:pt>
                <c:pt idx="92">
                  <c:v>2.4551676933607123</c:v>
                </c:pt>
                <c:pt idx="93">
                  <c:v>2.4989733059548254</c:v>
                </c:pt>
                <c:pt idx="94">
                  <c:v>2.529089664613279</c:v>
                </c:pt>
                <c:pt idx="95">
                  <c:v>2.5373032169746752</c:v>
                </c:pt>
                <c:pt idx="96">
                  <c:v>2.5455167693360714</c:v>
                </c:pt>
                <c:pt idx="97">
                  <c:v>2.5646817248459959</c:v>
                </c:pt>
                <c:pt idx="98">
                  <c:v>2.5838466803559204</c:v>
                </c:pt>
                <c:pt idx="99">
                  <c:v>2.5838466803559204</c:v>
                </c:pt>
                <c:pt idx="100">
                  <c:v>2.6221765913757702</c:v>
                </c:pt>
                <c:pt idx="101">
                  <c:v>2.6221765913757702</c:v>
                </c:pt>
                <c:pt idx="102">
                  <c:v>2.6221765913757702</c:v>
                </c:pt>
                <c:pt idx="103">
                  <c:v>2.6687200547570153</c:v>
                </c:pt>
                <c:pt idx="104">
                  <c:v>2.6687200547570153</c:v>
                </c:pt>
                <c:pt idx="105">
                  <c:v>2.6878850102669407</c:v>
                </c:pt>
                <c:pt idx="106">
                  <c:v>2.7043121149897331</c:v>
                </c:pt>
                <c:pt idx="107">
                  <c:v>2.7070499657768652</c:v>
                </c:pt>
                <c:pt idx="108">
                  <c:v>2.7070499657768652</c:v>
                </c:pt>
                <c:pt idx="109">
                  <c:v>2.7070499657768652</c:v>
                </c:pt>
                <c:pt idx="110">
                  <c:v>2.7070499657768652</c:v>
                </c:pt>
                <c:pt idx="111">
                  <c:v>2.7180013689253935</c:v>
                </c:pt>
                <c:pt idx="112">
                  <c:v>2.7508555783709792</c:v>
                </c:pt>
                <c:pt idx="113">
                  <c:v>2.7891854893908281</c:v>
                </c:pt>
                <c:pt idx="114">
                  <c:v>2.7891854893908281</c:v>
                </c:pt>
                <c:pt idx="115">
                  <c:v>2.7891854893908281</c:v>
                </c:pt>
                <c:pt idx="116">
                  <c:v>2.7973990417522243</c:v>
                </c:pt>
                <c:pt idx="117">
                  <c:v>2.8056125941136205</c:v>
                </c:pt>
                <c:pt idx="118">
                  <c:v>2.8384668035592062</c:v>
                </c:pt>
                <c:pt idx="119">
                  <c:v>2.8412046543463383</c:v>
                </c:pt>
                <c:pt idx="120">
                  <c:v>2.8740588637919231</c:v>
                </c:pt>
                <c:pt idx="121">
                  <c:v>2.8740588637919231</c:v>
                </c:pt>
                <c:pt idx="122">
                  <c:v>2.8740588637919231</c:v>
                </c:pt>
                <c:pt idx="123">
                  <c:v>2.8740588637919231</c:v>
                </c:pt>
                <c:pt idx="124">
                  <c:v>2.8740588637919231</c:v>
                </c:pt>
                <c:pt idx="125">
                  <c:v>2.8740588637919231</c:v>
                </c:pt>
                <c:pt idx="126">
                  <c:v>2.8740588637919231</c:v>
                </c:pt>
                <c:pt idx="127">
                  <c:v>2.8767967145790552</c:v>
                </c:pt>
                <c:pt idx="128">
                  <c:v>2.9178644763860371</c:v>
                </c:pt>
                <c:pt idx="129">
                  <c:v>2.9178644763860371</c:v>
                </c:pt>
                <c:pt idx="130">
                  <c:v>2.9315537303216974</c:v>
                </c:pt>
                <c:pt idx="131">
                  <c:v>2.956194387405886</c:v>
                </c:pt>
                <c:pt idx="132">
                  <c:v>3.0164271047227924</c:v>
                </c:pt>
                <c:pt idx="133">
                  <c:v>3.0410677618069819</c:v>
                </c:pt>
                <c:pt idx="134">
                  <c:v>3.0410677618069819</c:v>
                </c:pt>
                <c:pt idx="135">
                  <c:v>3.0410677618069819</c:v>
                </c:pt>
                <c:pt idx="136">
                  <c:v>3.046543463381246</c:v>
                </c:pt>
                <c:pt idx="137">
                  <c:v>3.0547570157426414</c:v>
                </c:pt>
                <c:pt idx="138">
                  <c:v>3.0684462696783026</c:v>
                </c:pt>
                <c:pt idx="139">
                  <c:v>3.0684462696783026</c:v>
                </c:pt>
                <c:pt idx="140">
                  <c:v>3.0793976728268309</c:v>
                </c:pt>
                <c:pt idx="141">
                  <c:v>3.0876112251882279</c:v>
                </c:pt>
                <c:pt idx="142">
                  <c:v>3.1013004791238874</c:v>
                </c:pt>
                <c:pt idx="143">
                  <c:v>3.1040383299110204</c:v>
                </c:pt>
                <c:pt idx="144">
                  <c:v>3.1040383299110204</c:v>
                </c:pt>
                <c:pt idx="145">
                  <c:v>3.1259411362080769</c:v>
                </c:pt>
                <c:pt idx="146">
                  <c:v>3.1259411362080769</c:v>
                </c:pt>
                <c:pt idx="147">
                  <c:v>3.1259411362080769</c:v>
                </c:pt>
                <c:pt idx="148">
                  <c:v>3.1396303901437363</c:v>
                </c:pt>
                <c:pt idx="149">
                  <c:v>3.1505817932922664</c:v>
                </c:pt>
                <c:pt idx="150">
                  <c:v>3.1560574948665305</c:v>
                </c:pt>
                <c:pt idx="151">
                  <c:v>3.1670088980150588</c:v>
                </c:pt>
                <c:pt idx="152">
                  <c:v>3.1670088980150588</c:v>
                </c:pt>
                <c:pt idx="153">
                  <c:v>3.1670088980150588</c:v>
                </c:pt>
                <c:pt idx="154">
                  <c:v>3.1670088980150588</c:v>
                </c:pt>
                <c:pt idx="155">
                  <c:v>3.1670088980150588</c:v>
                </c:pt>
                <c:pt idx="156">
                  <c:v>3.16974674880219</c:v>
                </c:pt>
                <c:pt idx="157">
                  <c:v>3.1779603011635871</c:v>
                </c:pt>
                <c:pt idx="158">
                  <c:v>3.1834360027378512</c:v>
                </c:pt>
                <c:pt idx="159">
                  <c:v>3.1998631074606436</c:v>
                </c:pt>
                <c:pt idx="160">
                  <c:v>3.2053388090349078</c:v>
                </c:pt>
                <c:pt idx="161">
                  <c:v>3.2053388090349078</c:v>
                </c:pt>
                <c:pt idx="162">
                  <c:v>3.2245037645448331</c:v>
                </c:pt>
                <c:pt idx="163">
                  <c:v>3.2381930184804926</c:v>
                </c:pt>
                <c:pt idx="164">
                  <c:v>3.2464065708418897</c:v>
                </c:pt>
                <c:pt idx="165">
                  <c:v>3.2518822724161538</c:v>
                </c:pt>
                <c:pt idx="166">
                  <c:v>3.2518822724161538</c:v>
                </c:pt>
                <c:pt idx="167">
                  <c:v>3.2573579739904179</c:v>
                </c:pt>
                <c:pt idx="168">
                  <c:v>3.2792607802874745</c:v>
                </c:pt>
                <c:pt idx="169">
                  <c:v>3.2847364818617386</c:v>
                </c:pt>
                <c:pt idx="170">
                  <c:v>3.2902121834360027</c:v>
                </c:pt>
                <c:pt idx="171">
                  <c:v>3.3148528405201922</c:v>
                </c:pt>
                <c:pt idx="172">
                  <c:v>3.3203285420944564</c:v>
                </c:pt>
                <c:pt idx="173">
                  <c:v>3.3258042436687205</c:v>
                </c:pt>
                <c:pt idx="174">
                  <c:v>3.3340177960301158</c:v>
                </c:pt>
                <c:pt idx="175">
                  <c:v>3.3340177960301158</c:v>
                </c:pt>
                <c:pt idx="176">
                  <c:v>3.3340177960301158</c:v>
                </c:pt>
                <c:pt idx="177">
                  <c:v>3.3340177960301158</c:v>
                </c:pt>
                <c:pt idx="178">
                  <c:v>3.3367556468172488</c:v>
                </c:pt>
                <c:pt idx="179">
                  <c:v>3.3723477070499666</c:v>
                </c:pt>
                <c:pt idx="180">
                  <c:v>3.3723477070499666</c:v>
                </c:pt>
                <c:pt idx="181">
                  <c:v>3.3723477070499666</c:v>
                </c:pt>
                <c:pt idx="182">
                  <c:v>3.3723477070499666</c:v>
                </c:pt>
                <c:pt idx="183">
                  <c:v>3.3723477070499666</c:v>
                </c:pt>
                <c:pt idx="184">
                  <c:v>3.3723477070499666</c:v>
                </c:pt>
                <c:pt idx="185">
                  <c:v>3.3915126625598901</c:v>
                </c:pt>
                <c:pt idx="186">
                  <c:v>3.4188911704312108</c:v>
                </c:pt>
                <c:pt idx="187">
                  <c:v>3.4490075290896645</c:v>
                </c:pt>
                <c:pt idx="188">
                  <c:v>3.4572210814510616</c:v>
                </c:pt>
                <c:pt idx="189">
                  <c:v>3.4572210814510616</c:v>
                </c:pt>
                <c:pt idx="190">
                  <c:v>3.5010266940451746</c:v>
                </c:pt>
                <c:pt idx="191">
                  <c:v>3.5393566050650236</c:v>
                </c:pt>
                <c:pt idx="192">
                  <c:v>3.5393566050650236</c:v>
                </c:pt>
                <c:pt idx="193">
                  <c:v>3.5393566050650236</c:v>
                </c:pt>
                <c:pt idx="194">
                  <c:v>3.5503080082135519</c:v>
                </c:pt>
                <c:pt idx="195">
                  <c:v>3.5530458590006848</c:v>
                </c:pt>
                <c:pt idx="196">
                  <c:v>3.555783709787816</c:v>
                </c:pt>
                <c:pt idx="197">
                  <c:v>3.5694729637234772</c:v>
                </c:pt>
                <c:pt idx="198">
                  <c:v>3.5913757700205338</c:v>
                </c:pt>
                <c:pt idx="199">
                  <c:v>3.6242299794661186</c:v>
                </c:pt>
                <c:pt idx="200">
                  <c:v>3.6242299794661186</c:v>
                </c:pt>
                <c:pt idx="201">
                  <c:v>0.66495550992470953</c:v>
                </c:pt>
                <c:pt idx="202">
                  <c:v>0.66495550992470953</c:v>
                </c:pt>
                <c:pt idx="203">
                  <c:v>0.66495550992470953</c:v>
                </c:pt>
                <c:pt idx="204">
                  <c:v>0.70328542094455848</c:v>
                </c:pt>
                <c:pt idx="205">
                  <c:v>0.70328542094455848</c:v>
                </c:pt>
                <c:pt idx="206">
                  <c:v>0.74161533196440832</c:v>
                </c:pt>
                <c:pt idx="207">
                  <c:v>0.74435318275154039</c:v>
                </c:pt>
                <c:pt idx="208">
                  <c:v>0.74982888432580452</c:v>
                </c:pt>
                <c:pt idx="209">
                  <c:v>0.74982888432580452</c:v>
                </c:pt>
                <c:pt idx="210">
                  <c:v>0.74982888432580452</c:v>
                </c:pt>
                <c:pt idx="211">
                  <c:v>0.74982888432580452</c:v>
                </c:pt>
                <c:pt idx="212">
                  <c:v>0.76351813826146486</c:v>
                </c:pt>
                <c:pt idx="213">
                  <c:v>0.7772073921971252</c:v>
                </c:pt>
                <c:pt idx="214">
                  <c:v>0.78542094455852141</c:v>
                </c:pt>
                <c:pt idx="215">
                  <c:v>0.78815879534565347</c:v>
                </c:pt>
                <c:pt idx="216">
                  <c:v>0.78815879534565347</c:v>
                </c:pt>
                <c:pt idx="217">
                  <c:v>0.81553730321697504</c:v>
                </c:pt>
                <c:pt idx="218">
                  <c:v>0.82101300479123918</c:v>
                </c:pt>
                <c:pt idx="219">
                  <c:v>0.83196440793976745</c:v>
                </c:pt>
                <c:pt idx="220">
                  <c:v>0.83196440793976745</c:v>
                </c:pt>
                <c:pt idx="221">
                  <c:v>0.83744010951403158</c:v>
                </c:pt>
                <c:pt idx="222">
                  <c:v>0.84291581108829572</c:v>
                </c:pt>
                <c:pt idx="223">
                  <c:v>0.85934291581108813</c:v>
                </c:pt>
                <c:pt idx="224">
                  <c:v>0.8702943189596164</c:v>
                </c:pt>
                <c:pt idx="225">
                  <c:v>0.8702943189596164</c:v>
                </c:pt>
                <c:pt idx="226">
                  <c:v>0.8702943189596164</c:v>
                </c:pt>
                <c:pt idx="227">
                  <c:v>0.87303216974674847</c:v>
                </c:pt>
                <c:pt idx="228">
                  <c:v>0.8785078713210126</c:v>
                </c:pt>
                <c:pt idx="229">
                  <c:v>0.88124572210814467</c:v>
                </c:pt>
                <c:pt idx="230">
                  <c:v>0.88398357289527763</c:v>
                </c:pt>
                <c:pt idx="231">
                  <c:v>0.89767282683093796</c:v>
                </c:pt>
                <c:pt idx="232">
                  <c:v>0.9113620807665983</c:v>
                </c:pt>
                <c:pt idx="233">
                  <c:v>0.91683778234086244</c:v>
                </c:pt>
                <c:pt idx="234">
                  <c:v>0.91683778234086244</c:v>
                </c:pt>
                <c:pt idx="235">
                  <c:v>0.95516769336071228</c:v>
                </c:pt>
                <c:pt idx="236">
                  <c:v>0.95516769336071228</c:v>
                </c:pt>
                <c:pt idx="237">
                  <c:v>0.95516769336071228</c:v>
                </c:pt>
                <c:pt idx="238">
                  <c:v>0.95516769336071228</c:v>
                </c:pt>
                <c:pt idx="239">
                  <c:v>0.95516769336071228</c:v>
                </c:pt>
                <c:pt idx="240">
                  <c:v>0.99897330595482536</c:v>
                </c:pt>
                <c:pt idx="241">
                  <c:v>1.029089664613279</c:v>
                </c:pt>
                <c:pt idx="242">
                  <c:v>1.0373032169746752</c:v>
                </c:pt>
                <c:pt idx="243">
                  <c:v>1.0455167693360714</c:v>
                </c:pt>
                <c:pt idx="244">
                  <c:v>1.0646817248459959</c:v>
                </c:pt>
                <c:pt idx="245">
                  <c:v>1.0838466803559204</c:v>
                </c:pt>
                <c:pt idx="246">
                  <c:v>1.0838466803559204</c:v>
                </c:pt>
                <c:pt idx="247">
                  <c:v>1.1221765913757702</c:v>
                </c:pt>
                <c:pt idx="248">
                  <c:v>1.1221765913757702</c:v>
                </c:pt>
                <c:pt idx="249">
                  <c:v>1.1221765913757702</c:v>
                </c:pt>
                <c:pt idx="250">
                  <c:v>1.1687200547570153</c:v>
                </c:pt>
                <c:pt idx="251">
                  <c:v>1.1687200547570153</c:v>
                </c:pt>
                <c:pt idx="252">
                  <c:v>1.1878850102669407</c:v>
                </c:pt>
                <c:pt idx="253">
                  <c:v>1.2043121149897331</c:v>
                </c:pt>
                <c:pt idx="254">
                  <c:v>1.2070499657768652</c:v>
                </c:pt>
                <c:pt idx="255">
                  <c:v>1.2070499657768652</c:v>
                </c:pt>
                <c:pt idx="256">
                  <c:v>1.2070499657768652</c:v>
                </c:pt>
                <c:pt idx="257">
                  <c:v>1.2070499657768652</c:v>
                </c:pt>
                <c:pt idx="258">
                  <c:v>1.2180013689253935</c:v>
                </c:pt>
                <c:pt idx="259">
                  <c:v>1.2508555783709792</c:v>
                </c:pt>
                <c:pt idx="260">
                  <c:v>1.2891854893908281</c:v>
                </c:pt>
                <c:pt idx="261">
                  <c:v>1.2891854893908281</c:v>
                </c:pt>
                <c:pt idx="262">
                  <c:v>1.2891854893908281</c:v>
                </c:pt>
                <c:pt idx="263">
                  <c:v>1.2973990417522243</c:v>
                </c:pt>
                <c:pt idx="264">
                  <c:v>1.3056125941136205</c:v>
                </c:pt>
                <c:pt idx="265">
                  <c:v>1.3384668035592062</c:v>
                </c:pt>
                <c:pt idx="266">
                  <c:v>1.3412046543463383</c:v>
                </c:pt>
                <c:pt idx="267">
                  <c:v>1.3740588637919231</c:v>
                </c:pt>
                <c:pt idx="268">
                  <c:v>1.3740588637919231</c:v>
                </c:pt>
                <c:pt idx="269">
                  <c:v>1.3740588637919231</c:v>
                </c:pt>
                <c:pt idx="270">
                  <c:v>1.3740588637919231</c:v>
                </c:pt>
                <c:pt idx="271">
                  <c:v>1.3740588637919231</c:v>
                </c:pt>
                <c:pt idx="272">
                  <c:v>1.3740588637919231</c:v>
                </c:pt>
                <c:pt idx="273">
                  <c:v>1.3740588637919231</c:v>
                </c:pt>
                <c:pt idx="274">
                  <c:v>1.3767967145790552</c:v>
                </c:pt>
                <c:pt idx="275">
                  <c:v>1.4178644763860371</c:v>
                </c:pt>
                <c:pt idx="276">
                  <c:v>1.4178644763860371</c:v>
                </c:pt>
                <c:pt idx="277">
                  <c:v>1.4315537303216974</c:v>
                </c:pt>
                <c:pt idx="278">
                  <c:v>1.456194387405886</c:v>
                </c:pt>
                <c:pt idx="279">
                  <c:v>1.5164271047227924</c:v>
                </c:pt>
                <c:pt idx="280">
                  <c:v>1.5410677618069819</c:v>
                </c:pt>
                <c:pt idx="281">
                  <c:v>1.5410677618069819</c:v>
                </c:pt>
                <c:pt idx="282">
                  <c:v>1.5410677618069819</c:v>
                </c:pt>
                <c:pt idx="283">
                  <c:v>1.546543463381246</c:v>
                </c:pt>
                <c:pt idx="284">
                  <c:v>1.5547570157426414</c:v>
                </c:pt>
                <c:pt idx="285">
                  <c:v>3.6707734428473646</c:v>
                </c:pt>
                <c:pt idx="286">
                  <c:v>3.6707734428473646</c:v>
                </c:pt>
                <c:pt idx="287">
                  <c:v>3.6707734428473646</c:v>
                </c:pt>
                <c:pt idx="288">
                  <c:v>3.6954140999315541</c:v>
                </c:pt>
                <c:pt idx="289">
                  <c:v>3.6981519507186853</c:v>
                </c:pt>
                <c:pt idx="290">
                  <c:v>3.7091033538672136</c:v>
                </c:pt>
                <c:pt idx="291">
                  <c:v>3.7091033538672136</c:v>
                </c:pt>
                <c:pt idx="292">
                  <c:v>3.7091033538672136</c:v>
                </c:pt>
                <c:pt idx="293">
                  <c:v>3.7200547570157418</c:v>
                </c:pt>
                <c:pt idx="294">
                  <c:v>3.725530458590006</c:v>
                </c:pt>
                <c:pt idx="295">
                  <c:v>3.725530458590006</c:v>
                </c:pt>
                <c:pt idx="296">
                  <c:v>3.7392197125256672</c:v>
                </c:pt>
                <c:pt idx="297">
                  <c:v>3.7556468172484596</c:v>
                </c:pt>
                <c:pt idx="298">
                  <c:v>3.7802874743326491</c:v>
                </c:pt>
                <c:pt idx="299">
                  <c:v>3.7912388774811774</c:v>
                </c:pt>
                <c:pt idx="300">
                  <c:v>3.7912388774811774</c:v>
                </c:pt>
                <c:pt idx="301">
                  <c:v>3.7912388774811774</c:v>
                </c:pt>
                <c:pt idx="302" formatCode="0.00">
                  <c:v>3.7919233401779602</c:v>
                </c:pt>
                <c:pt idx="303">
                  <c:v>3.7939767282683086</c:v>
                </c:pt>
                <c:pt idx="304">
                  <c:v>3.8323066392881593</c:v>
                </c:pt>
                <c:pt idx="305">
                  <c:v>3.8377823408624234</c:v>
                </c:pt>
                <c:pt idx="306">
                  <c:v>3.8377823408624234</c:v>
                </c:pt>
                <c:pt idx="307">
                  <c:v>3.8514715947980829</c:v>
                </c:pt>
                <c:pt idx="308">
                  <c:v>3.8733744010951412</c:v>
                </c:pt>
                <c:pt idx="309">
                  <c:v>3.8761122518822724</c:v>
                </c:pt>
                <c:pt idx="310">
                  <c:v>3.8761122518822724</c:v>
                </c:pt>
                <c:pt idx="311">
                  <c:v>3.8761122518822724</c:v>
                </c:pt>
                <c:pt idx="312">
                  <c:v>3.9117043121149901</c:v>
                </c:pt>
                <c:pt idx="313">
                  <c:v>3.9199178644763855</c:v>
                </c:pt>
                <c:pt idx="314">
                  <c:v>3.9199178644763855</c:v>
                </c:pt>
                <c:pt idx="315">
                  <c:v>3.9199178644763855</c:v>
                </c:pt>
                <c:pt idx="316">
                  <c:v>3.9199178644763855</c:v>
                </c:pt>
                <c:pt idx="317">
                  <c:v>3.9336071184120467</c:v>
                </c:pt>
                <c:pt idx="318">
                  <c:v>3.9582477754962362</c:v>
                </c:pt>
                <c:pt idx="319">
                  <c:v>3.9582477754962362</c:v>
                </c:pt>
                <c:pt idx="320">
                  <c:v>3.9719370294318956</c:v>
                </c:pt>
                <c:pt idx="321">
                  <c:v>4.0650239561943877</c:v>
                </c:pt>
                <c:pt idx="322">
                  <c:v>4.0650239561943877</c:v>
                </c:pt>
                <c:pt idx="323">
                  <c:v>4.0896646132785754</c:v>
                </c:pt>
                <c:pt idx="324">
                  <c:v>4.0896646132785754</c:v>
                </c:pt>
                <c:pt idx="325">
                  <c:v>4.1389459274469544</c:v>
                </c:pt>
                <c:pt idx="326">
                  <c:v>4.1663244353182751</c:v>
                </c:pt>
                <c:pt idx="327">
                  <c:v>4.1663244353182751</c:v>
                </c:pt>
                <c:pt idx="328">
                  <c:v>4.1663244353182751</c:v>
                </c:pt>
                <c:pt idx="329">
                  <c:v>4.1663244353182751</c:v>
                </c:pt>
                <c:pt idx="330">
                  <c:v>4.1663244353182751</c:v>
                </c:pt>
                <c:pt idx="331">
                  <c:v>4.1663244353182751</c:v>
                </c:pt>
                <c:pt idx="332">
                  <c:v>4.1663244353182751</c:v>
                </c:pt>
                <c:pt idx="333">
                  <c:v>4.1772758384668034</c:v>
                </c:pt>
                <c:pt idx="334">
                  <c:v>4.1827515400410675</c:v>
                </c:pt>
                <c:pt idx="335">
                  <c:v>4.1964407939767288</c:v>
                </c:pt>
                <c:pt idx="336">
                  <c:v>4.2046543463381241</c:v>
                </c:pt>
                <c:pt idx="337">
                  <c:v>4.2046543463381241</c:v>
                </c:pt>
                <c:pt idx="338">
                  <c:v>4.2046543463381241</c:v>
                </c:pt>
                <c:pt idx="339">
                  <c:v>4.2046543463381241</c:v>
                </c:pt>
                <c:pt idx="340">
                  <c:v>4.2046543463381241</c:v>
                </c:pt>
                <c:pt idx="341">
                  <c:v>4.2046543463381241</c:v>
                </c:pt>
                <c:pt idx="342">
                  <c:v>4.2429842573579748</c:v>
                </c:pt>
                <c:pt idx="343">
                  <c:v>4.2511978097193701</c:v>
                </c:pt>
                <c:pt idx="344">
                  <c:v>4.2731006160164267</c:v>
                </c:pt>
                <c:pt idx="345" formatCode="0.00">
                  <c:v>4.2792607802874745</c:v>
                </c:pt>
                <c:pt idx="346">
                  <c:v>4.2895277207392191</c:v>
                </c:pt>
                <c:pt idx="347">
                  <c:v>4.2895277207392191</c:v>
                </c:pt>
                <c:pt idx="348">
                  <c:v>4.2895277207392191</c:v>
                </c:pt>
                <c:pt idx="349">
                  <c:v>4.2895277207392191</c:v>
                </c:pt>
                <c:pt idx="350">
                  <c:v>4.3086926762491444</c:v>
                </c:pt>
                <c:pt idx="351">
                  <c:v>4.3114305270362774</c:v>
                </c:pt>
                <c:pt idx="352">
                  <c:v>4.3114305270362774</c:v>
                </c:pt>
                <c:pt idx="353">
                  <c:v>4.3169062286105415</c:v>
                </c:pt>
                <c:pt idx="354">
                  <c:v>4.3333333333333339</c:v>
                </c:pt>
                <c:pt idx="355">
                  <c:v>4.3333333333333339</c:v>
                </c:pt>
                <c:pt idx="356">
                  <c:v>4.3333333333333339</c:v>
                </c:pt>
                <c:pt idx="357">
                  <c:v>4.3333333333333339</c:v>
                </c:pt>
                <c:pt idx="358">
                  <c:v>4.3360711841204651</c:v>
                </c:pt>
                <c:pt idx="359">
                  <c:v>4.3388090349075981</c:v>
                </c:pt>
                <c:pt idx="360">
                  <c:v>4.3716632443531829</c:v>
                </c:pt>
                <c:pt idx="361">
                  <c:v>4.3716632443531829</c:v>
                </c:pt>
                <c:pt idx="362">
                  <c:v>4.3716632443531829</c:v>
                </c:pt>
                <c:pt idx="363">
                  <c:v>4.3716632443531829</c:v>
                </c:pt>
                <c:pt idx="364">
                  <c:v>4.3716632443531829</c:v>
                </c:pt>
                <c:pt idx="365">
                  <c:v>4.3908281998631082</c:v>
                </c:pt>
                <c:pt idx="366">
                  <c:v>4.4182067077344289</c:v>
                </c:pt>
                <c:pt idx="367">
                  <c:v>4.4182067077344289</c:v>
                </c:pt>
                <c:pt idx="368">
                  <c:v>4.4182067077344289</c:v>
                </c:pt>
                <c:pt idx="369">
                  <c:v>4.4182067077344289</c:v>
                </c:pt>
                <c:pt idx="370">
                  <c:v>4.4537987679671449</c:v>
                </c:pt>
                <c:pt idx="371">
                  <c:v>4.4565366187542779</c:v>
                </c:pt>
                <c:pt idx="372">
                  <c:v>4.4565366187542779</c:v>
                </c:pt>
                <c:pt idx="373">
                  <c:v>4.4565366187542779</c:v>
                </c:pt>
                <c:pt idx="374">
                  <c:v>4.4565366187542779</c:v>
                </c:pt>
                <c:pt idx="375">
                  <c:v>4.4565366187542779</c:v>
                </c:pt>
                <c:pt idx="376">
                  <c:v>4.4674880219028061</c:v>
                </c:pt>
                <c:pt idx="377">
                  <c:v>4.4729637234770703</c:v>
                </c:pt>
                <c:pt idx="378">
                  <c:v>4.4893908281998627</c:v>
                </c:pt>
                <c:pt idx="379">
                  <c:v>4.500342231348391</c:v>
                </c:pt>
                <c:pt idx="380">
                  <c:v>4.500342231348391</c:v>
                </c:pt>
                <c:pt idx="381">
                  <c:v>4.500342231348391</c:v>
                </c:pt>
                <c:pt idx="382">
                  <c:v>4.5030800821355239</c:v>
                </c:pt>
                <c:pt idx="383">
                  <c:v>4.5386721423682417</c:v>
                </c:pt>
                <c:pt idx="384">
                  <c:v>4.5414099931553729</c:v>
                </c:pt>
                <c:pt idx="385">
                  <c:v>4.546885694729637</c:v>
                </c:pt>
                <c:pt idx="386">
                  <c:v>4.546885694729637</c:v>
                </c:pt>
                <c:pt idx="387">
                  <c:v>4.5605749486652982</c:v>
                </c:pt>
                <c:pt idx="388">
                  <c:v>4.5605749486652982</c:v>
                </c:pt>
                <c:pt idx="389">
                  <c:v>4.5770020533880906</c:v>
                </c:pt>
                <c:pt idx="390">
                  <c:v>4.5797399041752218</c:v>
                </c:pt>
                <c:pt idx="391">
                  <c:v>4.5852156057494859</c:v>
                </c:pt>
                <c:pt idx="392">
                  <c:v>4.6235455167693367</c:v>
                </c:pt>
                <c:pt idx="393">
                  <c:v>4.6235455167693367</c:v>
                </c:pt>
                <c:pt idx="394">
                  <c:v>4.6235455167693367</c:v>
                </c:pt>
                <c:pt idx="395">
                  <c:v>4.6235455167693367</c:v>
                </c:pt>
                <c:pt idx="396">
                  <c:v>4.6235455167693367</c:v>
                </c:pt>
                <c:pt idx="397">
                  <c:v>4.6454483230663932</c:v>
                </c:pt>
                <c:pt idx="398">
                  <c:v>4.6700889801505809</c:v>
                </c:pt>
                <c:pt idx="399">
                  <c:v>4.6700889801505809</c:v>
                </c:pt>
                <c:pt idx="400">
                  <c:v>4.678302532511978</c:v>
                </c:pt>
                <c:pt idx="401">
                  <c:v>4.6837782340862422</c:v>
                </c:pt>
                <c:pt idx="402">
                  <c:v>4.6837782340862422</c:v>
                </c:pt>
                <c:pt idx="403">
                  <c:v>4.6974674880219034</c:v>
                </c:pt>
                <c:pt idx="404">
                  <c:v>4.7029431895961675</c:v>
                </c:pt>
                <c:pt idx="405">
                  <c:v>4.7084188911704317</c:v>
                </c:pt>
                <c:pt idx="406">
                  <c:v>4.7084188911704317</c:v>
                </c:pt>
                <c:pt idx="407">
                  <c:v>4.7193702943189599</c:v>
                </c:pt>
                <c:pt idx="408">
                  <c:v>4.7412731006160165</c:v>
                </c:pt>
                <c:pt idx="409">
                  <c:v>4.7494866529774136</c:v>
                </c:pt>
                <c:pt idx="410">
                  <c:v>4.7522245037645447</c:v>
                </c:pt>
                <c:pt idx="411">
                  <c:v>4.7522245037645447</c:v>
                </c:pt>
                <c:pt idx="412">
                  <c:v>4.7932922655715267</c:v>
                </c:pt>
                <c:pt idx="413">
                  <c:v>4.7960301163586578</c:v>
                </c:pt>
                <c:pt idx="414">
                  <c:v>4.8097193702943191</c:v>
                </c:pt>
                <c:pt idx="415">
                  <c:v>4.8151950718685832</c:v>
                </c:pt>
                <c:pt idx="416" formatCode="0.00">
                  <c:v>4.8295687885010263</c:v>
                </c:pt>
                <c:pt idx="417">
                  <c:v>4.8535249828884321</c:v>
                </c:pt>
                <c:pt idx="418">
                  <c:v>4.8754277891854887</c:v>
                </c:pt>
                <c:pt idx="419">
                  <c:v>4.8754277891854887</c:v>
                </c:pt>
                <c:pt idx="420">
                  <c:v>4.9192334017796036</c:v>
                </c:pt>
                <c:pt idx="421">
                  <c:v>4.9192334017796036</c:v>
                </c:pt>
                <c:pt idx="422" formatCode="0.00">
                  <c:v>5.5386721423682408</c:v>
                </c:pt>
                <c:pt idx="423">
                  <c:v>5.6235455167693358</c:v>
                </c:pt>
                <c:pt idx="424">
                  <c:v>5.8754277891854896</c:v>
                </c:pt>
                <c:pt idx="425">
                  <c:v>6.277891854893908</c:v>
                </c:pt>
                <c:pt idx="426">
                  <c:v>6.6748802190280632</c:v>
                </c:pt>
                <c:pt idx="427" formatCode="0.00">
                  <c:v>6.6913073237508556</c:v>
                </c:pt>
                <c:pt idx="428" formatCode="0.00">
                  <c:v>6.707734428473648</c:v>
                </c:pt>
                <c:pt idx="429" formatCode="0.00">
                  <c:v>6.751540041067762</c:v>
                </c:pt>
                <c:pt idx="430">
                  <c:v>6.8747433264887068</c:v>
                </c:pt>
                <c:pt idx="431" formatCode="0.00">
                  <c:v>6.9158110882956878</c:v>
                </c:pt>
                <c:pt idx="432">
                  <c:v>6.9185489390828199</c:v>
                </c:pt>
                <c:pt idx="433" formatCode="0.00">
                  <c:v>6.9568788501026697</c:v>
                </c:pt>
                <c:pt idx="434" formatCode="0.00">
                  <c:v>6.9568788501026697</c:v>
                </c:pt>
                <c:pt idx="435" formatCode="0.00">
                  <c:v>6.9568788501026697</c:v>
                </c:pt>
                <c:pt idx="436">
                  <c:v>6.9568788501026697</c:v>
                </c:pt>
                <c:pt idx="437" formatCode="0.00">
                  <c:v>6.9568788501026697</c:v>
                </c:pt>
                <c:pt idx="438">
                  <c:v>7.0308008213552364</c:v>
                </c:pt>
                <c:pt idx="439" formatCode="0.00">
                  <c:v>7.0335386721423685</c:v>
                </c:pt>
                <c:pt idx="440">
                  <c:v>7.0417522245037647</c:v>
                </c:pt>
                <c:pt idx="441" formatCode="0.00">
                  <c:v>7.0417522245037647</c:v>
                </c:pt>
                <c:pt idx="442">
                  <c:v>7.0417522245037647</c:v>
                </c:pt>
                <c:pt idx="443">
                  <c:v>7.0417522245037647</c:v>
                </c:pt>
                <c:pt idx="444">
                  <c:v>7.0417522245037647</c:v>
                </c:pt>
                <c:pt idx="445" formatCode="0.00">
                  <c:v>7.0444900752908968</c:v>
                </c:pt>
                <c:pt idx="446" formatCode="0.00">
                  <c:v>7.0882956878850099</c:v>
                </c:pt>
                <c:pt idx="447" formatCode="0.00">
                  <c:v>7.0882956878850099</c:v>
                </c:pt>
                <c:pt idx="448">
                  <c:v>7.1457905544147842</c:v>
                </c:pt>
                <c:pt idx="449" formatCode="0.00">
                  <c:v>7.1594798083504445</c:v>
                </c:pt>
                <c:pt idx="450">
                  <c:v>7.1622176591375766</c:v>
                </c:pt>
                <c:pt idx="451">
                  <c:v>7.1649555099247095</c:v>
                </c:pt>
                <c:pt idx="452">
                  <c:v>7.1649555099247095</c:v>
                </c:pt>
                <c:pt idx="453" formatCode="0.00">
                  <c:v>7.1649555099247095</c:v>
                </c:pt>
                <c:pt idx="454">
                  <c:v>7.1649555099247095</c:v>
                </c:pt>
                <c:pt idx="455">
                  <c:v>7.2032854209445585</c:v>
                </c:pt>
                <c:pt idx="456" formatCode="0.00">
                  <c:v>7.2032854209445585</c:v>
                </c:pt>
                <c:pt idx="457">
                  <c:v>7.2416153319644083</c:v>
                </c:pt>
                <c:pt idx="458">
                  <c:v>7.2443531827515404</c:v>
                </c:pt>
                <c:pt idx="459" formatCode="0.00">
                  <c:v>7.2498288843258045</c:v>
                </c:pt>
                <c:pt idx="460" formatCode="0.00">
                  <c:v>7.2498288843258045</c:v>
                </c:pt>
                <c:pt idx="461">
                  <c:v>7.2498288843258045</c:v>
                </c:pt>
                <c:pt idx="462">
                  <c:v>7.2498288843258045</c:v>
                </c:pt>
                <c:pt idx="463">
                  <c:v>7.2635181382614649</c:v>
                </c:pt>
                <c:pt idx="464" formatCode="0.00">
                  <c:v>7.2772073921971252</c:v>
                </c:pt>
                <c:pt idx="465" formatCode="0.00">
                  <c:v>7.2854209445585214</c:v>
                </c:pt>
                <c:pt idx="466">
                  <c:v>7.2881587953456535</c:v>
                </c:pt>
                <c:pt idx="467">
                  <c:v>7.2881587953456535</c:v>
                </c:pt>
                <c:pt idx="468">
                  <c:v>7.315537303216975</c:v>
                </c:pt>
                <c:pt idx="469">
                  <c:v>7.3210130047912392</c:v>
                </c:pt>
                <c:pt idx="470">
                  <c:v>7.3319644079397674</c:v>
                </c:pt>
                <c:pt idx="471" formatCode="0.00">
                  <c:v>7.3319644079397674</c:v>
                </c:pt>
                <c:pt idx="472" formatCode="0.00">
                  <c:v>7.3374401095140316</c:v>
                </c:pt>
                <c:pt idx="473">
                  <c:v>7.3429158110882957</c:v>
                </c:pt>
                <c:pt idx="474">
                  <c:v>7.3593429158110881</c:v>
                </c:pt>
                <c:pt idx="475">
                  <c:v>7.3702943189596164</c:v>
                </c:pt>
                <c:pt idx="476">
                  <c:v>7.3702943189596164</c:v>
                </c:pt>
                <c:pt idx="477" formatCode="0.00">
                  <c:v>7.3702943189596164</c:v>
                </c:pt>
                <c:pt idx="478" formatCode="0.00">
                  <c:v>7.3730321697467485</c:v>
                </c:pt>
                <c:pt idx="479" formatCode="0.00">
                  <c:v>7.3785078713210126</c:v>
                </c:pt>
                <c:pt idx="480">
                  <c:v>7.3812457221081447</c:v>
                </c:pt>
                <c:pt idx="481">
                  <c:v>7.3839835728952776</c:v>
                </c:pt>
                <c:pt idx="482" formatCode="0.00">
                  <c:v>7.397672826830938</c:v>
                </c:pt>
                <c:pt idx="483">
                  <c:v>7.4113620807665983</c:v>
                </c:pt>
                <c:pt idx="484">
                  <c:v>7.4168377823408624</c:v>
                </c:pt>
                <c:pt idx="485">
                  <c:v>7.4168377823408624</c:v>
                </c:pt>
                <c:pt idx="486" formatCode="0.00">
                  <c:v>7.4551676933607123</c:v>
                </c:pt>
                <c:pt idx="487" formatCode="0.00">
                  <c:v>7.4551676933607123</c:v>
                </c:pt>
                <c:pt idx="488" formatCode="0.00">
                  <c:v>7.4551676933607123</c:v>
                </c:pt>
                <c:pt idx="489">
                  <c:v>7.4551676933607123</c:v>
                </c:pt>
                <c:pt idx="490">
                  <c:v>7.4551676933607123</c:v>
                </c:pt>
                <c:pt idx="491">
                  <c:v>7.4989733059548254</c:v>
                </c:pt>
                <c:pt idx="492">
                  <c:v>7.529089664613279</c:v>
                </c:pt>
                <c:pt idx="493">
                  <c:v>7.5373032169746752</c:v>
                </c:pt>
                <c:pt idx="494">
                  <c:v>7.5455167693360714</c:v>
                </c:pt>
                <c:pt idx="495">
                  <c:v>7.5646817248459959</c:v>
                </c:pt>
                <c:pt idx="496">
                  <c:v>7.5838466803559204</c:v>
                </c:pt>
                <c:pt idx="497">
                  <c:v>7.5838466803559204</c:v>
                </c:pt>
                <c:pt idx="498" formatCode="0.00">
                  <c:v>7.6221765913757702</c:v>
                </c:pt>
                <c:pt idx="499">
                  <c:v>7.6221765913757702</c:v>
                </c:pt>
                <c:pt idx="500">
                  <c:v>7.6221765913757702</c:v>
                </c:pt>
                <c:pt idx="501">
                  <c:v>7.6687200547570153</c:v>
                </c:pt>
                <c:pt idx="502" formatCode="0.00">
                  <c:v>7.6687200547570153</c:v>
                </c:pt>
                <c:pt idx="503" formatCode="0.00">
                  <c:v>7.6878850102669407</c:v>
                </c:pt>
                <c:pt idx="504">
                  <c:v>7.7043121149897331</c:v>
                </c:pt>
                <c:pt idx="505">
                  <c:v>7.7070499657768652</c:v>
                </c:pt>
                <c:pt idx="506">
                  <c:v>7.7070499657768652</c:v>
                </c:pt>
                <c:pt idx="507">
                  <c:v>7.7070499657768652</c:v>
                </c:pt>
                <c:pt idx="508" formatCode="0.00">
                  <c:v>7.7070499657768652</c:v>
                </c:pt>
                <c:pt idx="509" formatCode="0.00">
                  <c:v>7.7180013689253935</c:v>
                </c:pt>
                <c:pt idx="510" formatCode="0.00">
                  <c:v>7.7508555783709792</c:v>
                </c:pt>
                <c:pt idx="511">
                  <c:v>7.7891854893908281</c:v>
                </c:pt>
                <c:pt idx="512">
                  <c:v>7.7891854893908281</c:v>
                </c:pt>
                <c:pt idx="513">
                  <c:v>7.7891854893908281</c:v>
                </c:pt>
                <c:pt idx="514">
                  <c:v>7.7973990417522243</c:v>
                </c:pt>
                <c:pt idx="515" formatCode="0.00">
                  <c:v>7.8056125941136205</c:v>
                </c:pt>
                <c:pt idx="516" formatCode="0.00">
                  <c:v>7.8384668035592062</c:v>
                </c:pt>
                <c:pt idx="517">
                  <c:v>7.8412046543463383</c:v>
                </c:pt>
                <c:pt idx="518">
                  <c:v>7.8740588637919231</c:v>
                </c:pt>
                <c:pt idx="519">
                  <c:v>7.8740588637919231</c:v>
                </c:pt>
                <c:pt idx="520">
                  <c:v>7.8740588637919231</c:v>
                </c:pt>
                <c:pt idx="521" formatCode="0.00">
                  <c:v>7.8740588637919231</c:v>
                </c:pt>
                <c:pt idx="522" formatCode="0.00">
                  <c:v>7.8740588637919231</c:v>
                </c:pt>
                <c:pt idx="523">
                  <c:v>7.8740588637919231</c:v>
                </c:pt>
                <c:pt idx="524">
                  <c:v>7.8740588637919231</c:v>
                </c:pt>
                <c:pt idx="525">
                  <c:v>7.8767967145790552</c:v>
                </c:pt>
                <c:pt idx="526">
                  <c:v>7.9178644763860371</c:v>
                </c:pt>
                <c:pt idx="527" formatCode="0.00">
                  <c:v>7.9178644763860371</c:v>
                </c:pt>
                <c:pt idx="528" formatCode="0.00">
                  <c:v>7.9315537303216974</c:v>
                </c:pt>
                <c:pt idx="529" formatCode="0.00">
                  <c:v>7.956194387405886</c:v>
                </c:pt>
                <c:pt idx="530" formatCode="0.00">
                  <c:v>8.0164271047227924</c:v>
                </c:pt>
                <c:pt idx="531">
                  <c:v>8.0410677618069819</c:v>
                </c:pt>
                <c:pt idx="532" formatCode="0.00">
                  <c:v>8.0410677618069819</c:v>
                </c:pt>
                <c:pt idx="533">
                  <c:v>8.0410677618069819</c:v>
                </c:pt>
                <c:pt idx="534">
                  <c:v>8.046543463381246</c:v>
                </c:pt>
                <c:pt idx="535" formatCode="0.00">
                  <c:v>8.0547570157426414</c:v>
                </c:pt>
                <c:pt idx="536">
                  <c:v>8.0684462696783026</c:v>
                </c:pt>
                <c:pt idx="537" formatCode="0.00">
                  <c:v>8.0684462696783026</c:v>
                </c:pt>
                <c:pt idx="538" formatCode="0.00">
                  <c:v>8.0793976728268309</c:v>
                </c:pt>
                <c:pt idx="539">
                  <c:v>8.0876112251882279</c:v>
                </c:pt>
                <c:pt idx="540" formatCode="0.00">
                  <c:v>8.1013004791238874</c:v>
                </c:pt>
                <c:pt idx="541">
                  <c:v>8.1040383299110204</c:v>
                </c:pt>
                <c:pt idx="542" formatCode="0.00">
                  <c:v>8.1040383299110204</c:v>
                </c:pt>
                <c:pt idx="543" formatCode="0.00">
                  <c:v>8.1259411362080769</c:v>
                </c:pt>
                <c:pt idx="544" formatCode="0.00">
                  <c:v>8.1259411362080769</c:v>
                </c:pt>
                <c:pt idx="545">
                  <c:v>8.1259411362080769</c:v>
                </c:pt>
                <c:pt idx="546" formatCode="0.00">
                  <c:v>8.1396303901437363</c:v>
                </c:pt>
                <c:pt idx="547">
                  <c:v>8.1505817932922664</c:v>
                </c:pt>
                <c:pt idx="548">
                  <c:v>8.1560574948665305</c:v>
                </c:pt>
                <c:pt idx="549">
                  <c:v>8.1670088980150588</c:v>
                </c:pt>
                <c:pt idx="550" formatCode="0.00">
                  <c:v>8.1670088980150588</c:v>
                </c:pt>
                <c:pt idx="551">
                  <c:v>8.1670088980150588</c:v>
                </c:pt>
                <c:pt idx="552">
                  <c:v>8.1670088980150588</c:v>
                </c:pt>
                <c:pt idx="553" formatCode="0.00">
                  <c:v>8.1670088980150588</c:v>
                </c:pt>
                <c:pt idx="554">
                  <c:v>8.16974674880219</c:v>
                </c:pt>
                <c:pt idx="555">
                  <c:v>8.1779603011635871</c:v>
                </c:pt>
                <c:pt idx="556">
                  <c:v>8.1834360027378512</c:v>
                </c:pt>
                <c:pt idx="557">
                  <c:v>8.1998631074606436</c:v>
                </c:pt>
                <c:pt idx="558">
                  <c:v>8.2053388090349078</c:v>
                </c:pt>
                <c:pt idx="559">
                  <c:v>8.2053388090349078</c:v>
                </c:pt>
                <c:pt idx="560">
                  <c:v>8.2245037645448331</c:v>
                </c:pt>
                <c:pt idx="561">
                  <c:v>8.2381930184804926</c:v>
                </c:pt>
                <c:pt idx="562">
                  <c:v>8.2464065708418897</c:v>
                </c:pt>
                <c:pt idx="563">
                  <c:v>8.2518822724161538</c:v>
                </c:pt>
                <c:pt idx="564">
                  <c:v>8.2518822724161538</c:v>
                </c:pt>
                <c:pt idx="565" formatCode="0.00">
                  <c:v>8.2573579739904179</c:v>
                </c:pt>
                <c:pt idx="566">
                  <c:v>8.2792607802874745</c:v>
                </c:pt>
                <c:pt idx="567" formatCode="0.00">
                  <c:v>8.2847364818617386</c:v>
                </c:pt>
                <c:pt idx="568" formatCode="0.00">
                  <c:v>8.2902121834360027</c:v>
                </c:pt>
                <c:pt idx="569" formatCode="0.00">
                  <c:v>8.3148528405201922</c:v>
                </c:pt>
                <c:pt idx="570">
                  <c:v>8.3203285420944564</c:v>
                </c:pt>
                <c:pt idx="571" formatCode="0.00">
                  <c:v>8.3258042436687205</c:v>
                </c:pt>
                <c:pt idx="572" formatCode="0.00">
                  <c:v>8.3340177960301158</c:v>
                </c:pt>
                <c:pt idx="573">
                  <c:v>8.3340177960301158</c:v>
                </c:pt>
                <c:pt idx="574">
                  <c:v>8.3340177960301158</c:v>
                </c:pt>
                <c:pt idx="575">
                  <c:v>8.3340177960301158</c:v>
                </c:pt>
                <c:pt idx="576" formatCode="0.00">
                  <c:v>8.3367556468172488</c:v>
                </c:pt>
                <c:pt idx="577">
                  <c:v>8.3723477070499666</c:v>
                </c:pt>
                <c:pt idx="578">
                  <c:v>8.3723477070499666</c:v>
                </c:pt>
                <c:pt idx="579" formatCode="0.00">
                  <c:v>8.3723477070499666</c:v>
                </c:pt>
                <c:pt idx="580" formatCode="0.00">
                  <c:v>8.3723477070499666</c:v>
                </c:pt>
                <c:pt idx="581" formatCode="0.00">
                  <c:v>8.3723477070499666</c:v>
                </c:pt>
                <c:pt idx="582">
                  <c:v>8.3723477070499666</c:v>
                </c:pt>
                <c:pt idx="583">
                  <c:v>8.3915126625598901</c:v>
                </c:pt>
                <c:pt idx="584">
                  <c:v>8.4188911704312108</c:v>
                </c:pt>
                <c:pt idx="585">
                  <c:v>8.4490075290896645</c:v>
                </c:pt>
                <c:pt idx="586">
                  <c:v>8.4572210814510616</c:v>
                </c:pt>
                <c:pt idx="587">
                  <c:v>8.4572210814510616</c:v>
                </c:pt>
                <c:pt idx="588">
                  <c:v>8.5010266940451746</c:v>
                </c:pt>
                <c:pt idx="589">
                  <c:v>8.5393566050650236</c:v>
                </c:pt>
                <c:pt idx="590" formatCode="0.00">
                  <c:v>8.5393566050650236</c:v>
                </c:pt>
                <c:pt idx="591">
                  <c:v>8.5393566050650236</c:v>
                </c:pt>
                <c:pt idx="592">
                  <c:v>8.5503080082135519</c:v>
                </c:pt>
                <c:pt idx="593">
                  <c:v>8.5530458590006848</c:v>
                </c:pt>
                <c:pt idx="594" formatCode="0.00">
                  <c:v>8.555783709787816</c:v>
                </c:pt>
                <c:pt idx="595">
                  <c:v>8.5694729637234772</c:v>
                </c:pt>
                <c:pt idx="596">
                  <c:v>8.5913757700205338</c:v>
                </c:pt>
                <c:pt idx="597" formatCode="0.00">
                  <c:v>8.6242299794661186</c:v>
                </c:pt>
                <c:pt idx="598">
                  <c:v>8.6242299794661186</c:v>
                </c:pt>
                <c:pt idx="599">
                  <c:v>8.6707734428473646</c:v>
                </c:pt>
                <c:pt idx="600">
                  <c:v>8.6707734428473646</c:v>
                </c:pt>
                <c:pt idx="601" formatCode="0.00">
                  <c:v>8.6707734428473646</c:v>
                </c:pt>
                <c:pt idx="602">
                  <c:v>8.6954140999315541</c:v>
                </c:pt>
                <c:pt idx="603">
                  <c:v>8.6981519507186853</c:v>
                </c:pt>
                <c:pt idx="604">
                  <c:v>8.7091033538672136</c:v>
                </c:pt>
                <c:pt idx="605">
                  <c:v>8.7091033538672136</c:v>
                </c:pt>
                <c:pt idx="606">
                  <c:v>8.7091033538672136</c:v>
                </c:pt>
                <c:pt idx="607">
                  <c:v>8.7200547570157418</c:v>
                </c:pt>
                <c:pt idx="608">
                  <c:v>8.725530458590006</c:v>
                </c:pt>
                <c:pt idx="609" formatCode="0.00">
                  <c:v>8.725530458590006</c:v>
                </c:pt>
                <c:pt idx="610">
                  <c:v>8.7392197125256672</c:v>
                </c:pt>
                <c:pt idx="611">
                  <c:v>8.7556468172484596</c:v>
                </c:pt>
                <c:pt idx="612">
                  <c:v>8.7802874743326491</c:v>
                </c:pt>
                <c:pt idx="613" formatCode="0.00">
                  <c:v>8.7912388774811774</c:v>
                </c:pt>
                <c:pt idx="614" formatCode="0.00">
                  <c:v>8.7912388774811774</c:v>
                </c:pt>
                <c:pt idx="615" formatCode="0.00">
                  <c:v>8.7912388774811774</c:v>
                </c:pt>
                <c:pt idx="616">
                  <c:v>8.7939767282683086</c:v>
                </c:pt>
                <c:pt idx="617" formatCode="0.00">
                  <c:v>8.8323066392881593</c:v>
                </c:pt>
                <c:pt idx="618">
                  <c:v>8.8377823408624234</c:v>
                </c:pt>
                <c:pt idx="619">
                  <c:v>8.8377823408624234</c:v>
                </c:pt>
                <c:pt idx="620" formatCode="0.00">
                  <c:v>8.8514715947980829</c:v>
                </c:pt>
                <c:pt idx="621" formatCode="0.00">
                  <c:v>8.8733744010951412</c:v>
                </c:pt>
                <c:pt idx="622" formatCode="0.00">
                  <c:v>8.8761122518822724</c:v>
                </c:pt>
                <c:pt idx="623">
                  <c:v>8.8761122518822724</c:v>
                </c:pt>
                <c:pt idx="624" formatCode="0.00">
                  <c:v>8.8761122518822724</c:v>
                </c:pt>
                <c:pt idx="625" formatCode="0.00">
                  <c:v>8.9117043121149901</c:v>
                </c:pt>
                <c:pt idx="626" formatCode="0.00">
                  <c:v>8.9199178644763855</c:v>
                </c:pt>
                <c:pt idx="627">
                  <c:v>8.9199178644763855</c:v>
                </c:pt>
                <c:pt idx="628" formatCode="0.00">
                  <c:v>8.9199178644763855</c:v>
                </c:pt>
                <c:pt idx="629" formatCode="0.00">
                  <c:v>8.9199178644763855</c:v>
                </c:pt>
                <c:pt idx="630">
                  <c:v>8.9336071184120467</c:v>
                </c:pt>
                <c:pt idx="631">
                  <c:v>8.9582477754962362</c:v>
                </c:pt>
                <c:pt idx="632" formatCode="0.00">
                  <c:v>8.9582477754962362</c:v>
                </c:pt>
                <c:pt idx="633" formatCode="0.00">
                  <c:v>8.9719370294318956</c:v>
                </c:pt>
                <c:pt idx="634" formatCode="0.00">
                  <c:v>9.0650239561943877</c:v>
                </c:pt>
                <c:pt idx="635">
                  <c:v>9.0650239561943877</c:v>
                </c:pt>
                <c:pt idx="636">
                  <c:v>9.0896646132785754</c:v>
                </c:pt>
                <c:pt idx="637">
                  <c:v>9.0896646132785754</c:v>
                </c:pt>
                <c:pt idx="638">
                  <c:v>9.1389459274469544</c:v>
                </c:pt>
                <c:pt idx="639">
                  <c:v>9.1663244353182751</c:v>
                </c:pt>
                <c:pt idx="640">
                  <c:v>9.1663244353182751</c:v>
                </c:pt>
                <c:pt idx="641">
                  <c:v>9.1663244353182751</c:v>
                </c:pt>
                <c:pt idx="642" formatCode="0.00">
                  <c:v>9.1663244353182751</c:v>
                </c:pt>
                <c:pt idx="643">
                  <c:v>9.1663244353182751</c:v>
                </c:pt>
                <c:pt idx="644">
                  <c:v>9.1663244353182751</c:v>
                </c:pt>
                <c:pt idx="645" formatCode="0.00">
                  <c:v>9.1663244353182751</c:v>
                </c:pt>
                <c:pt idx="646" formatCode="0.00">
                  <c:v>9.1772758384668034</c:v>
                </c:pt>
                <c:pt idx="647" formatCode="0.00">
                  <c:v>9.1827515400410675</c:v>
                </c:pt>
                <c:pt idx="648">
                  <c:v>9.1964407939767288</c:v>
                </c:pt>
                <c:pt idx="649">
                  <c:v>9.2046543463381241</c:v>
                </c:pt>
                <c:pt idx="650">
                  <c:v>9.2046543463381241</c:v>
                </c:pt>
                <c:pt idx="651">
                  <c:v>9.2046543463381241</c:v>
                </c:pt>
                <c:pt idx="652">
                  <c:v>9.2046543463381241</c:v>
                </c:pt>
                <c:pt idx="653">
                  <c:v>9.2046543463381241</c:v>
                </c:pt>
                <c:pt idx="654">
                  <c:v>9.2046543463381241</c:v>
                </c:pt>
                <c:pt idx="655" formatCode="0.00">
                  <c:v>9.2429842573579748</c:v>
                </c:pt>
                <c:pt idx="656">
                  <c:v>9.2511978097193701</c:v>
                </c:pt>
                <c:pt idx="657">
                  <c:v>9.2731006160164267</c:v>
                </c:pt>
                <c:pt idx="658">
                  <c:v>9.2895277207392191</c:v>
                </c:pt>
                <c:pt idx="659">
                  <c:v>9.2895277207392191</c:v>
                </c:pt>
                <c:pt idx="660" formatCode="0.00">
                  <c:v>9.2895277207392191</c:v>
                </c:pt>
                <c:pt idx="661">
                  <c:v>9.2895277207392191</c:v>
                </c:pt>
                <c:pt idx="662" formatCode="0.00">
                  <c:v>9.3086926762491444</c:v>
                </c:pt>
                <c:pt idx="663">
                  <c:v>9.3114305270362774</c:v>
                </c:pt>
                <c:pt idx="664">
                  <c:v>9.3114305270362774</c:v>
                </c:pt>
                <c:pt idx="665">
                  <c:v>9.3169062286105415</c:v>
                </c:pt>
                <c:pt idx="666">
                  <c:v>9.3333333333333339</c:v>
                </c:pt>
                <c:pt idx="667">
                  <c:v>9.3333333333333339</c:v>
                </c:pt>
                <c:pt idx="668" formatCode="0.00">
                  <c:v>9.3333333333333339</c:v>
                </c:pt>
                <c:pt idx="669" formatCode="0.00">
                  <c:v>9.3333333333333339</c:v>
                </c:pt>
                <c:pt idx="670" formatCode="0.00">
                  <c:v>9.3360711841204651</c:v>
                </c:pt>
                <c:pt idx="671">
                  <c:v>9.3388090349075981</c:v>
                </c:pt>
                <c:pt idx="672">
                  <c:v>9.3716632443531829</c:v>
                </c:pt>
                <c:pt idx="673">
                  <c:v>9.3716632443531829</c:v>
                </c:pt>
                <c:pt idx="674">
                  <c:v>9.3716632443531829</c:v>
                </c:pt>
                <c:pt idx="675">
                  <c:v>9.3716632443531829</c:v>
                </c:pt>
                <c:pt idx="676">
                  <c:v>9.3716632443531829</c:v>
                </c:pt>
                <c:pt idx="677">
                  <c:v>9.3908281998631082</c:v>
                </c:pt>
                <c:pt idx="678">
                  <c:v>9.4182067077344289</c:v>
                </c:pt>
                <c:pt idx="679">
                  <c:v>9.4182067077344289</c:v>
                </c:pt>
                <c:pt idx="680" formatCode="0.00">
                  <c:v>9.4182067077344289</c:v>
                </c:pt>
                <c:pt idx="681">
                  <c:v>9.4182067077344289</c:v>
                </c:pt>
                <c:pt idx="682">
                  <c:v>9.4537987679671449</c:v>
                </c:pt>
                <c:pt idx="683">
                  <c:v>9.4565366187542779</c:v>
                </c:pt>
                <c:pt idx="684">
                  <c:v>9.4565366187542779</c:v>
                </c:pt>
                <c:pt idx="685">
                  <c:v>9.4565366187542779</c:v>
                </c:pt>
                <c:pt idx="686">
                  <c:v>9.4565366187542779</c:v>
                </c:pt>
                <c:pt idx="687">
                  <c:v>9.4565366187542779</c:v>
                </c:pt>
                <c:pt idx="688">
                  <c:v>9.4674880219028061</c:v>
                </c:pt>
                <c:pt idx="689" formatCode="0.00">
                  <c:v>9.4729637234770703</c:v>
                </c:pt>
                <c:pt idx="690" formatCode="0.00">
                  <c:v>9.4893908281998627</c:v>
                </c:pt>
                <c:pt idx="691">
                  <c:v>9.500342231348391</c:v>
                </c:pt>
                <c:pt idx="692">
                  <c:v>9.500342231348391</c:v>
                </c:pt>
                <c:pt idx="693" formatCode="0.00">
                  <c:v>9.500342231348391</c:v>
                </c:pt>
                <c:pt idx="694">
                  <c:v>9.5030800821355239</c:v>
                </c:pt>
                <c:pt idx="695" formatCode="0.00">
                  <c:v>9.5386721423682417</c:v>
                </c:pt>
                <c:pt idx="696">
                  <c:v>9.5414099931553729</c:v>
                </c:pt>
                <c:pt idx="697" formatCode="0.00">
                  <c:v>9.546885694729637</c:v>
                </c:pt>
                <c:pt idx="698">
                  <c:v>9.546885694729637</c:v>
                </c:pt>
                <c:pt idx="699">
                  <c:v>9.5605749486652982</c:v>
                </c:pt>
                <c:pt idx="700" formatCode="0.00">
                  <c:v>9.5605749486652982</c:v>
                </c:pt>
                <c:pt idx="701">
                  <c:v>9.5770020533880906</c:v>
                </c:pt>
                <c:pt idx="702">
                  <c:v>9.5797399041752218</c:v>
                </c:pt>
                <c:pt idx="703">
                  <c:v>9.5852156057494859</c:v>
                </c:pt>
                <c:pt idx="704">
                  <c:v>9.6235455167693367</c:v>
                </c:pt>
                <c:pt idx="705">
                  <c:v>9.6235455167693367</c:v>
                </c:pt>
                <c:pt idx="706">
                  <c:v>9.6235455167693367</c:v>
                </c:pt>
                <c:pt idx="707" formatCode="0.00">
                  <c:v>9.6235455167693367</c:v>
                </c:pt>
                <c:pt idx="708">
                  <c:v>9.6235455167693367</c:v>
                </c:pt>
                <c:pt idx="709" formatCode="0.00">
                  <c:v>9.6454483230663932</c:v>
                </c:pt>
                <c:pt idx="710" formatCode="0.00">
                  <c:v>9.6700889801505809</c:v>
                </c:pt>
                <c:pt idx="711">
                  <c:v>9.6700889801505809</c:v>
                </c:pt>
                <c:pt idx="712">
                  <c:v>9.678302532511978</c:v>
                </c:pt>
                <c:pt idx="713" formatCode="0.00">
                  <c:v>9.6837782340862422</c:v>
                </c:pt>
                <c:pt idx="714">
                  <c:v>9.6837782340862422</c:v>
                </c:pt>
                <c:pt idx="715">
                  <c:v>9.6974674880219034</c:v>
                </c:pt>
                <c:pt idx="716">
                  <c:v>9.7029431895961675</c:v>
                </c:pt>
                <c:pt idx="717" formatCode="0.00">
                  <c:v>9.7084188911704317</c:v>
                </c:pt>
                <c:pt idx="718">
                  <c:v>9.7084188911704317</c:v>
                </c:pt>
                <c:pt idx="719" formatCode="0.00">
                  <c:v>9.7193702943189599</c:v>
                </c:pt>
                <c:pt idx="720">
                  <c:v>9.7412731006160165</c:v>
                </c:pt>
                <c:pt idx="721" formatCode="0.00">
                  <c:v>9.7494866529774136</c:v>
                </c:pt>
                <c:pt idx="722">
                  <c:v>9.7522245037645447</c:v>
                </c:pt>
                <c:pt idx="723">
                  <c:v>9.7522245037645447</c:v>
                </c:pt>
                <c:pt idx="724" formatCode="0.00">
                  <c:v>9.7932922655715267</c:v>
                </c:pt>
                <c:pt idx="725">
                  <c:v>9.7960301163586578</c:v>
                </c:pt>
                <c:pt idx="726">
                  <c:v>9.8097193702943191</c:v>
                </c:pt>
                <c:pt idx="727" formatCode="0.00">
                  <c:v>9.8151950718685832</c:v>
                </c:pt>
                <c:pt idx="728" formatCode="0.00">
                  <c:v>9.8535249828884321</c:v>
                </c:pt>
                <c:pt idx="729">
                  <c:v>9.8754277891854887</c:v>
                </c:pt>
                <c:pt idx="730">
                  <c:v>9.8754277891854887</c:v>
                </c:pt>
                <c:pt idx="731">
                  <c:v>9.9192334017796036</c:v>
                </c:pt>
                <c:pt idx="732">
                  <c:v>9.9192334017796036</c:v>
                </c:pt>
                <c:pt idx="733">
                  <c:v>10.028747433264886</c:v>
                </c:pt>
                <c:pt idx="734">
                  <c:v>10.042436687200547</c:v>
                </c:pt>
                <c:pt idx="735" formatCode="0.00">
                  <c:v>10.088980150581794</c:v>
                </c:pt>
                <c:pt idx="736" formatCode="0.00">
                  <c:v>10.105407255304586</c:v>
                </c:pt>
                <c:pt idx="737">
                  <c:v>10.127310061601642</c:v>
                </c:pt>
                <c:pt idx="738">
                  <c:v>10.203969883641342</c:v>
                </c:pt>
                <c:pt idx="739" formatCode="0.00">
                  <c:v>10.203969883641342</c:v>
                </c:pt>
                <c:pt idx="740">
                  <c:v>10.346338124572211</c:v>
                </c:pt>
                <c:pt idx="741">
                  <c:v>10.370978781656399</c:v>
                </c:pt>
                <c:pt idx="742">
                  <c:v>10.390143737166325</c:v>
                </c:pt>
                <c:pt idx="743">
                  <c:v>10.540725530458589</c:v>
                </c:pt>
                <c:pt idx="744" formatCode="0.00">
                  <c:v>10.559890485968515</c:v>
                </c:pt>
                <c:pt idx="745">
                  <c:v>10.702258726899384</c:v>
                </c:pt>
                <c:pt idx="746" formatCode="0.00">
                  <c:v>10.789869952087612</c:v>
                </c:pt>
                <c:pt idx="747">
                  <c:v>10.789869952087612</c:v>
                </c:pt>
                <c:pt idx="748" formatCode="0.00">
                  <c:v>10.809034907597535</c:v>
                </c:pt>
                <c:pt idx="749">
                  <c:v>10.830937713894592</c:v>
                </c:pt>
                <c:pt idx="750" formatCode="0.00">
                  <c:v>11.049965776865161</c:v>
                </c:pt>
                <c:pt idx="751" formatCode="0.00">
                  <c:v>11.063655030800822</c:v>
                </c:pt>
                <c:pt idx="752" formatCode="0.00">
                  <c:v>11.203285420944558</c:v>
                </c:pt>
                <c:pt idx="753">
                  <c:v>11.370294318959617</c:v>
                </c:pt>
                <c:pt idx="754">
                  <c:v>11.416837782340862</c:v>
                </c:pt>
                <c:pt idx="755" formatCode="0.00">
                  <c:v>11.622176591375769</c:v>
                </c:pt>
                <c:pt idx="756">
                  <c:v>11.674880219028063</c:v>
                </c:pt>
                <c:pt idx="757">
                  <c:v>11.691307323750856</c:v>
                </c:pt>
                <c:pt idx="758">
                  <c:v>11.707734428473648</c:v>
                </c:pt>
                <c:pt idx="759">
                  <c:v>11.751540041067763</c:v>
                </c:pt>
                <c:pt idx="760" formatCode="0.00">
                  <c:v>11.789185489390828</c:v>
                </c:pt>
                <c:pt idx="761">
                  <c:v>11.874743326488707</c:v>
                </c:pt>
                <c:pt idx="762">
                  <c:v>11.915811088295687</c:v>
                </c:pt>
                <c:pt idx="763" formatCode="0.00">
                  <c:v>11.917864476386036</c:v>
                </c:pt>
                <c:pt idx="764">
                  <c:v>11.91854893908282</c:v>
                </c:pt>
                <c:pt idx="765">
                  <c:v>11.956878850102669</c:v>
                </c:pt>
                <c:pt idx="766">
                  <c:v>11.956878850102669</c:v>
                </c:pt>
                <c:pt idx="767">
                  <c:v>11.956878850102669</c:v>
                </c:pt>
                <c:pt idx="768">
                  <c:v>11.956878850102669</c:v>
                </c:pt>
                <c:pt idx="769">
                  <c:v>11.956878850102669</c:v>
                </c:pt>
                <c:pt idx="770">
                  <c:v>11.997262149212867</c:v>
                </c:pt>
                <c:pt idx="771">
                  <c:v>12.030800821355236</c:v>
                </c:pt>
                <c:pt idx="772">
                  <c:v>12.033538672142368</c:v>
                </c:pt>
                <c:pt idx="773">
                  <c:v>12.041752224503764</c:v>
                </c:pt>
                <c:pt idx="774">
                  <c:v>12.041752224503764</c:v>
                </c:pt>
                <c:pt idx="775">
                  <c:v>12.041752224503764</c:v>
                </c:pt>
                <c:pt idx="776">
                  <c:v>12.041752224503764</c:v>
                </c:pt>
                <c:pt idx="777">
                  <c:v>12.041752224503764</c:v>
                </c:pt>
                <c:pt idx="778">
                  <c:v>12.044490075290897</c:v>
                </c:pt>
                <c:pt idx="779">
                  <c:v>12.087611225188228</c:v>
                </c:pt>
                <c:pt idx="780">
                  <c:v>12.087611225188228</c:v>
                </c:pt>
                <c:pt idx="781">
                  <c:v>12.08829568788501</c:v>
                </c:pt>
                <c:pt idx="782">
                  <c:v>12.08829568788501</c:v>
                </c:pt>
                <c:pt idx="783">
                  <c:v>12.145790554414784</c:v>
                </c:pt>
                <c:pt idx="784">
                  <c:v>12.159479808350444</c:v>
                </c:pt>
                <c:pt idx="785">
                  <c:v>12.162217659137577</c:v>
                </c:pt>
                <c:pt idx="786">
                  <c:v>12.16495550992471</c:v>
                </c:pt>
                <c:pt idx="787">
                  <c:v>12.16495550992471</c:v>
                </c:pt>
                <c:pt idx="788">
                  <c:v>12.16495550992471</c:v>
                </c:pt>
                <c:pt idx="789">
                  <c:v>12.16495550992471</c:v>
                </c:pt>
                <c:pt idx="790" formatCode="0.00">
                  <c:v>12.167008898015059</c:v>
                </c:pt>
                <c:pt idx="791">
                  <c:v>12.167008898015059</c:v>
                </c:pt>
                <c:pt idx="792">
                  <c:v>12.203285420944558</c:v>
                </c:pt>
                <c:pt idx="793">
                  <c:v>12.203285420944558</c:v>
                </c:pt>
                <c:pt idx="794">
                  <c:v>12.241615331964407</c:v>
                </c:pt>
                <c:pt idx="795">
                  <c:v>12.24435318275154</c:v>
                </c:pt>
                <c:pt idx="796">
                  <c:v>12.249828884325805</c:v>
                </c:pt>
                <c:pt idx="797">
                  <c:v>12.249828884325805</c:v>
                </c:pt>
                <c:pt idx="798">
                  <c:v>12.249828884325805</c:v>
                </c:pt>
                <c:pt idx="799">
                  <c:v>12.249828884325805</c:v>
                </c:pt>
                <c:pt idx="800">
                  <c:v>12.263518138261464</c:v>
                </c:pt>
                <c:pt idx="801">
                  <c:v>12.277207392197125</c:v>
                </c:pt>
                <c:pt idx="802">
                  <c:v>12.285420944558521</c:v>
                </c:pt>
                <c:pt idx="803">
                  <c:v>12.288158795345653</c:v>
                </c:pt>
                <c:pt idx="804">
                  <c:v>12.288158795345653</c:v>
                </c:pt>
                <c:pt idx="805">
                  <c:v>12.315537303216974</c:v>
                </c:pt>
                <c:pt idx="806">
                  <c:v>12.32101300479124</c:v>
                </c:pt>
                <c:pt idx="807">
                  <c:v>12.331964407939768</c:v>
                </c:pt>
                <c:pt idx="808">
                  <c:v>12.331964407939768</c:v>
                </c:pt>
                <c:pt idx="809">
                  <c:v>12.334017796030116</c:v>
                </c:pt>
                <c:pt idx="810">
                  <c:v>12.337440109514031</c:v>
                </c:pt>
                <c:pt idx="811">
                  <c:v>12.342915811088297</c:v>
                </c:pt>
                <c:pt idx="812">
                  <c:v>12.353182751540041</c:v>
                </c:pt>
                <c:pt idx="813">
                  <c:v>12.359342915811087</c:v>
                </c:pt>
                <c:pt idx="814">
                  <c:v>12.370294318959616</c:v>
                </c:pt>
                <c:pt idx="815">
                  <c:v>12.370294318959616</c:v>
                </c:pt>
                <c:pt idx="816">
                  <c:v>12.370294318959616</c:v>
                </c:pt>
                <c:pt idx="817">
                  <c:v>12.373032169746748</c:v>
                </c:pt>
                <c:pt idx="818">
                  <c:v>12.378507871321013</c:v>
                </c:pt>
                <c:pt idx="819">
                  <c:v>12.381245722108144</c:v>
                </c:pt>
                <c:pt idx="820">
                  <c:v>12.383983572895279</c:v>
                </c:pt>
                <c:pt idx="821">
                  <c:v>12.397672826830938</c:v>
                </c:pt>
                <c:pt idx="822">
                  <c:v>12.411362080766597</c:v>
                </c:pt>
                <c:pt idx="823">
                  <c:v>12.416837782340863</c:v>
                </c:pt>
                <c:pt idx="824">
                  <c:v>12.416837782340863</c:v>
                </c:pt>
                <c:pt idx="825">
                  <c:v>12.455167693360712</c:v>
                </c:pt>
                <c:pt idx="826">
                  <c:v>12.455167693360712</c:v>
                </c:pt>
                <c:pt idx="827">
                  <c:v>12.455167693360712</c:v>
                </c:pt>
                <c:pt idx="828">
                  <c:v>12.455167693360712</c:v>
                </c:pt>
                <c:pt idx="829">
                  <c:v>12.455167693360712</c:v>
                </c:pt>
                <c:pt idx="830">
                  <c:v>12.498973305954825</c:v>
                </c:pt>
                <c:pt idx="831">
                  <c:v>12.529089664613279</c:v>
                </c:pt>
                <c:pt idx="832">
                  <c:v>12.537303216974674</c:v>
                </c:pt>
                <c:pt idx="833" formatCode="0.00">
                  <c:v>12.539356605065024</c:v>
                </c:pt>
                <c:pt idx="834">
                  <c:v>12.545516769336071</c:v>
                </c:pt>
                <c:pt idx="835">
                  <c:v>12.564681724845997</c:v>
                </c:pt>
                <c:pt idx="836">
                  <c:v>12.58384668035592</c:v>
                </c:pt>
                <c:pt idx="837">
                  <c:v>12.58384668035592</c:v>
                </c:pt>
                <c:pt idx="838">
                  <c:v>12.622176591375769</c:v>
                </c:pt>
                <c:pt idx="839">
                  <c:v>12.622176591375769</c:v>
                </c:pt>
                <c:pt idx="840">
                  <c:v>12.622176591375769</c:v>
                </c:pt>
                <c:pt idx="841">
                  <c:v>12.668720054757015</c:v>
                </c:pt>
                <c:pt idx="842">
                  <c:v>12.668720054757015</c:v>
                </c:pt>
                <c:pt idx="843">
                  <c:v>12.687885010266941</c:v>
                </c:pt>
                <c:pt idx="844">
                  <c:v>12.704312114989733</c:v>
                </c:pt>
                <c:pt idx="845">
                  <c:v>12.707049965776864</c:v>
                </c:pt>
                <c:pt idx="846">
                  <c:v>12.707049965776864</c:v>
                </c:pt>
                <c:pt idx="847">
                  <c:v>12.707049965776864</c:v>
                </c:pt>
                <c:pt idx="848">
                  <c:v>12.707049965776864</c:v>
                </c:pt>
                <c:pt idx="849">
                  <c:v>12.718001368925393</c:v>
                </c:pt>
                <c:pt idx="850">
                  <c:v>12.750855578370979</c:v>
                </c:pt>
                <c:pt idx="851">
                  <c:v>12.789185489390828</c:v>
                </c:pt>
                <c:pt idx="852">
                  <c:v>12.789185489390828</c:v>
                </c:pt>
                <c:pt idx="853">
                  <c:v>12.789185489390828</c:v>
                </c:pt>
                <c:pt idx="854" formatCode="0.00">
                  <c:v>12.791238877481177</c:v>
                </c:pt>
                <c:pt idx="855" formatCode="0.00">
                  <c:v>12.791238877481177</c:v>
                </c:pt>
                <c:pt idx="856">
                  <c:v>12.797399041752225</c:v>
                </c:pt>
                <c:pt idx="857">
                  <c:v>12.805612594113621</c:v>
                </c:pt>
                <c:pt idx="858">
                  <c:v>12.838466803559207</c:v>
                </c:pt>
                <c:pt idx="859">
                  <c:v>12.840520191649555</c:v>
                </c:pt>
                <c:pt idx="860">
                  <c:v>12.841204654346338</c:v>
                </c:pt>
                <c:pt idx="861">
                  <c:v>12.874058863791923</c:v>
                </c:pt>
                <c:pt idx="862">
                  <c:v>12.874058863791923</c:v>
                </c:pt>
                <c:pt idx="863">
                  <c:v>12.874058863791923</c:v>
                </c:pt>
                <c:pt idx="864">
                  <c:v>12.874058863791923</c:v>
                </c:pt>
                <c:pt idx="865">
                  <c:v>12.874058863791923</c:v>
                </c:pt>
                <c:pt idx="866">
                  <c:v>12.874058863791923</c:v>
                </c:pt>
                <c:pt idx="867">
                  <c:v>12.874058863791923</c:v>
                </c:pt>
                <c:pt idx="868">
                  <c:v>12.876112251882272</c:v>
                </c:pt>
                <c:pt idx="869">
                  <c:v>12.876796714579054</c:v>
                </c:pt>
                <c:pt idx="870">
                  <c:v>12.914442162902121</c:v>
                </c:pt>
                <c:pt idx="871">
                  <c:v>12.917864476386036</c:v>
                </c:pt>
                <c:pt idx="872">
                  <c:v>12.917864476386036</c:v>
                </c:pt>
                <c:pt idx="873">
                  <c:v>12.919917864476385</c:v>
                </c:pt>
                <c:pt idx="874">
                  <c:v>12.931553730321697</c:v>
                </c:pt>
                <c:pt idx="875">
                  <c:v>12.956194387405887</c:v>
                </c:pt>
                <c:pt idx="876">
                  <c:v>12.958247775496236</c:v>
                </c:pt>
                <c:pt idx="877">
                  <c:v>12.958247775496236</c:v>
                </c:pt>
                <c:pt idx="878">
                  <c:v>13.016427104722792</c:v>
                </c:pt>
                <c:pt idx="879">
                  <c:v>13.041067761806982</c:v>
                </c:pt>
                <c:pt idx="880">
                  <c:v>13.041067761806982</c:v>
                </c:pt>
                <c:pt idx="881">
                  <c:v>13.041067761806982</c:v>
                </c:pt>
                <c:pt idx="882" formatCode="0.00">
                  <c:v>13.043121149897331</c:v>
                </c:pt>
                <c:pt idx="883">
                  <c:v>13.043121149897331</c:v>
                </c:pt>
                <c:pt idx="884">
                  <c:v>13.046543463381246</c:v>
                </c:pt>
                <c:pt idx="885">
                  <c:v>13.054757015742641</c:v>
                </c:pt>
                <c:pt idx="886">
                  <c:v>13.068446269678303</c:v>
                </c:pt>
                <c:pt idx="887">
                  <c:v>13.068446269678303</c:v>
                </c:pt>
                <c:pt idx="888">
                  <c:v>13.079397672826831</c:v>
                </c:pt>
                <c:pt idx="889">
                  <c:v>13.087611225188228</c:v>
                </c:pt>
                <c:pt idx="890">
                  <c:v>13.101300479123887</c:v>
                </c:pt>
                <c:pt idx="891">
                  <c:v>13.10403832991102</c:v>
                </c:pt>
                <c:pt idx="892">
                  <c:v>13.10403832991102</c:v>
                </c:pt>
                <c:pt idx="893">
                  <c:v>13.125941136208077</c:v>
                </c:pt>
                <c:pt idx="894">
                  <c:v>13.125941136208077</c:v>
                </c:pt>
                <c:pt idx="895">
                  <c:v>13.125941136208077</c:v>
                </c:pt>
                <c:pt idx="896" formatCode="0.00">
                  <c:v>13.127994524298426</c:v>
                </c:pt>
                <c:pt idx="897">
                  <c:v>13.139630390143736</c:v>
                </c:pt>
                <c:pt idx="898">
                  <c:v>13.150581793292266</c:v>
                </c:pt>
                <c:pt idx="899">
                  <c:v>13.156057494866531</c:v>
                </c:pt>
                <c:pt idx="900">
                  <c:v>13.167008898015059</c:v>
                </c:pt>
                <c:pt idx="901">
                  <c:v>13.167008898015059</c:v>
                </c:pt>
                <c:pt idx="902">
                  <c:v>13.167008898015059</c:v>
                </c:pt>
                <c:pt idx="903">
                  <c:v>13.167008898015059</c:v>
                </c:pt>
                <c:pt idx="904">
                  <c:v>13.167008898015059</c:v>
                </c:pt>
                <c:pt idx="905">
                  <c:v>13.16974674880219</c:v>
                </c:pt>
                <c:pt idx="906">
                  <c:v>13.177960301163587</c:v>
                </c:pt>
                <c:pt idx="907">
                  <c:v>13.183436002737851</c:v>
                </c:pt>
                <c:pt idx="908">
                  <c:v>13.199863107460644</c:v>
                </c:pt>
                <c:pt idx="909" formatCode="0.00">
                  <c:v>13.204654346338124</c:v>
                </c:pt>
                <c:pt idx="910">
                  <c:v>13.204654346338124</c:v>
                </c:pt>
                <c:pt idx="911">
                  <c:v>13.204654346338124</c:v>
                </c:pt>
                <c:pt idx="912" formatCode="0.00">
                  <c:v>13.204654346338124</c:v>
                </c:pt>
                <c:pt idx="913" formatCode="0.00">
                  <c:v>13.204654346338124</c:v>
                </c:pt>
                <c:pt idx="914">
                  <c:v>13.205338809034908</c:v>
                </c:pt>
                <c:pt idx="915">
                  <c:v>13.205338809034908</c:v>
                </c:pt>
                <c:pt idx="916">
                  <c:v>13.224503764544833</c:v>
                </c:pt>
                <c:pt idx="917">
                  <c:v>13.238193018480493</c:v>
                </c:pt>
                <c:pt idx="918">
                  <c:v>13.24640657084189</c:v>
                </c:pt>
                <c:pt idx="919">
                  <c:v>13.251882272416154</c:v>
                </c:pt>
                <c:pt idx="920">
                  <c:v>13.251882272416154</c:v>
                </c:pt>
                <c:pt idx="921">
                  <c:v>13.257357973990418</c:v>
                </c:pt>
                <c:pt idx="922">
                  <c:v>13.279260780287474</c:v>
                </c:pt>
                <c:pt idx="923">
                  <c:v>13.284736481861739</c:v>
                </c:pt>
                <c:pt idx="924">
                  <c:v>13.290212183436003</c:v>
                </c:pt>
                <c:pt idx="925">
                  <c:v>13.314852840520192</c:v>
                </c:pt>
                <c:pt idx="926">
                  <c:v>13.320328542094456</c:v>
                </c:pt>
                <c:pt idx="927">
                  <c:v>13.325804243668721</c:v>
                </c:pt>
                <c:pt idx="928">
                  <c:v>13.334017796030116</c:v>
                </c:pt>
                <c:pt idx="929">
                  <c:v>13.334017796030116</c:v>
                </c:pt>
                <c:pt idx="930">
                  <c:v>13.334017796030116</c:v>
                </c:pt>
                <c:pt idx="931">
                  <c:v>13.334017796030116</c:v>
                </c:pt>
                <c:pt idx="932">
                  <c:v>13.336755646817249</c:v>
                </c:pt>
                <c:pt idx="933">
                  <c:v>13.371663244353183</c:v>
                </c:pt>
                <c:pt idx="934">
                  <c:v>13.371663244353183</c:v>
                </c:pt>
                <c:pt idx="935">
                  <c:v>13.372347707049967</c:v>
                </c:pt>
                <c:pt idx="936">
                  <c:v>13.372347707049967</c:v>
                </c:pt>
                <c:pt idx="937">
                  <c:v>13.372347707049967</c:v>
                </c:pt>
                <c:pt idx="938">
                  <c:v>13.372347707049967</c:v>
                </c:pt>
                <c:pt idx="939">
                  <c:v>13.372347707049967</c:v>
                </c:pt>
                <c:pt idx="940">
                  <c:v>13.372347707049967</c:v>
                </c:pt>
                <c:pt idx="941">
                  <c:v>13.39151266255989</c:v>
                </c:pt>
                <c:pt idx="942" formatCode="0.00">
                  <c:v>13.418206707734429</c:v>
                </c:pt>
                <c:pt idx="943">
                  <c:v>13.418891170431211</c:v>
                </c:pt>
                <c:pt idx="944">
                  <c:v>13.449007529089664</c:v>
                </c:pt>
                <c:pt idx="945">
                  <c:v>13.457221081451062</c:v>
                </c:pt>
                <c:pt idx="946">
                  <c:v>13.457221081451062</c:v>
                </c:pt>
                <c:pt idx="947">
                  <c:v>13.501026694045175</c:v>
                </c:pt>
                <c:pt idx="948">
                  <c:v>13.538672142368242</c:v>
                </c:pt>
                <c:pt idx="949">
                  <c:v>13.539356605065024</c:v>
                </c:pt>
                <c:pt idx="950">
                  <c:v>13.539356605065024</c:v>
                </c:pt>
                <c:pt idx="951">
                  <c:v>13.539356605065024</c:v>
                </c:pt>
                <c:pt idx="952">
                  <c:v>13.550308008213552</c:v>
                </c:pt>
                <c:pt idx="953">
                  <c:v>13.553045859000685</c:v>
                </c:pt>
                <c:pt idx="954">
                  <c:v>13.555783709787816</c:v>
                </c:pt>
                <c:pt idx="955">
                  <c:v>13.569472963723477</c:v>
                </c:pt>
                <c:pt idx="956">
                  <c:v>13.585215605749486</c:v>
                </c:pt>
                <c:pt idx="957">
                  <c:v>13.591375770020534</c:v>
                </c:pt>
                <c:pt idx="958">
                  <c:v>13.624229979466119</c:v>
                </c:pt>
                <c:pt idx="959">
                  <c:v>13.624229979466119</c:v>
                </c:pt>
                <c:pt idx="960">
                  <c:v>13.670773442847365</c:v>
                </c:pt>
                <c:pt idx="961">
                  <c:v>13.670773442847365</c:v>
                </c:pt>
                <c:pt idx="962">
                  <c:v>13.670773442847365</c:v>
                </c:pt>
                <c:pt idx="963">
                  <c:v>13.695414099931554</c:v>
                </c:pt>
                <c:pt idx="964">
                  <c:v>13.698151950718685</c:v>
                </c:pt>
                <c:pt idx="965">
                  <c:v>13.709103353867214</c:v>
                </c:pt>
                <c:pt idx="966">
                  <c:v>13.709103353867214</c:v>
                </c:pt>
                <c:pt idx="967">
                  <c:v>13.709103353867214</c:v>
                </c:pt>
                <c:pt idx="968">
                  <c:v>13.720054757015742</c:v>
                </c:pt>
                <c:pt idx="969">
                  <c:v>13.725530458590006</c:v>
                </c:pt>
                <c:pt idx="970">
                  <c:v>13.725530458590006</c:v>
                </c:pt>
                <c:pt idx="971">
                  <c:v>13.739219712525667</c:v>
                </c:pt>
                <c:pt idx="972">
                  <c:v>13.75564681724846</c:v>
                </c:pt>
                <c:pt idx="973">
                  <c:v>13.780287474332649</c:v>
                </c:pt>
                <c:pt idx="974">
                  <c:v>13.791238877481177</c:v>
                </c:pt>
                <c:pt idx="975">
                  <c:v>13.791238877481177</c:v>
                </c:pt>
                <c:pt idx="976">
                  <c:v>13.791238877481177</c:v>
                </c:pt>
                <c:pt idx="977">
                  <c:v>13.793976728268309</c:v>
                </c:pt>
                <c:pt idx="978">
                  <c:v>13.832306639288159</c:v>
                </c:pt>
                <c:pt idx="979">
                  <c:v>13.837782340862423</c:v>
                </c:pt>
                <c:pt idx="980">
                  <c:v>13.837782340862423</c:v>
                </c:pt>
                <c:pt idx="981">
                  <c:v>13.851471594798083</c:v>
                </c:pt>
                <c:pt idx="982">
                  <c:v>13.873374401095141</c:v>
                </c:pt>
                <c:pt idx="983">
                  <c:v>13.876112251882272</c:v>
                </c:pt>
                <c:pt idx="984">
                  <c:v>13.876112251882272</c:v>
                </c:pt>
                <c:pt idx="985">
                  <c:v>13.876112251882272</c:v>
                </c:pt>
                <c:pt idx="986">
                  <c:v>13.91170431211499</c:v>
                </c:pt>
                <c:pt idx="987">
                  <c:v>13.919917864476385</c:v>
                </c:pt>
                <c:pt idx="988">
                  <c:v>13.919917864476385</c:v>
                </c:pt>
                <c:pt idx="989">
                  <c:v>13.919917864476385</c:v>
                </c:pt>
                <c:pt idx="990">
                  <c:v>13.919917864476385</c:v>
                </c:pt>
                <c:pt idx="991">
                  <c:v>13.933607118412047</c:v>
                </c:pt>
                <c:pt idx="992" formatCode="0.00">
                  <c:v>13.957563312799453</c:v>
                </c:pt>
                <c:pt idx="993">
                  <c:v>13.958247775496236</c:v>
                </c:pt>
                <c:pt idx="994">
                  <c:v>13.958247775496236</c:v>
                </c:pt>
                <c:pt idx="995">
                  <c:v>13.971937029431896</c:v>
                </c:pt>
                <c:pt idx="996">
                  <c:v>14.042436687200547</c:v>
                </c:pt>
                <c:pt idx="997">
                  <c:v>14.065023956194388</c:v>
                </c:pt>
                <c:pt idx="998">
                  <c:v>14.065023956194388</c:v>
                </c:pt>
                <c:pt idx="999">
                  <c:v>14.089664613278575</c:v>
                </c:pt>
                <c:pt idx="1000">
                  <c:v>14.089664613278575</c:v>
                </c:pt>
                <c:pt idx="1001">
                  <c:v>14.138945927446954</c:v>
                </c:pt>
                <c:pt idx="1002">
                  <c:v>14.166324435318275</c:v>
                </c:pt>
                <c:pt idx="1003">
                  <c:v>14.166324435318275</c:v>
                </c:pt>
                <c:pt idx="1004">
                  <c:v>14.166324435318275</c:v>
                </c:pt>
                <c:pt idx="1005">
                  <c:v>14.166324435318275</c:v>
                </c:pt>
                <c:pt idx="1006">
                  <c:v>14.166324435318275</c:v>
                </c:pt>
                <c:pt idx="1007">
                  <c:v>14.166324435318275</c:v>
                </c:pt>
                <c:pt idx="1008">
                  <c:v>14.166324435318275</c:v>
                </c:pt>
                <c:pt idx="1009">
                  <c:v>14.177275838466803</c:v>
                </c:pt>
                <c:pt idx="1010">
                  <c:v>14.182751540041068</c:v>
                </c:pt>
                <c:pt idx="1011">
                  <c:v>14.196440793976729</c:v>
                </c:pt>
                <c:pt idx="1012">
                  <c:v>14.204654346338124</c:v>
                </c:pt>
                <c:pt idx="1013">
                  <c:v>14.204654346338124</c:v>
                </c:pt>
                <c:pt idx="1014">
                  <c:v>14.204654346338124</c:v>
                </c:pt>
                <c:pt idx="1015">
                  <c:v>14.204654346338124</c:v>
                </c:pt>
                <c:pt idx="1016">
                  <c:v>14.204654346338124</c:v>
                </c:pt>
                <c:pt idx="1017">
                  <c:v>14.204654346338124</c:v>
                </c:pt>
                <c:pt idx="1018">
                  <c:v>14.242984257357975</c:v>
                </c:pt>
                <c:pt idx="1019">
                  <c:v>14.250513347022586</c:v>
                </c:pt>
                <c:pt idx="1020">
                  <c:v>14.25119780971937</c:v>
                </c:pt>
                <c:pt idx="1021">
                  <c:v>14.273100616016427</c:v>
                </c:pt>
                <c:pt idx="1022">
                  <c:v>14.288843258042437</c:v>
                </c:pt>
                <c:pt idx="1023">
                  <c:v>14.289527720739219</c:v>
                </c:pt>
                <c:pt idx="1024">
                  <c:v>14.289527720739219</c:v>
                </c:pt>
                <c:pt idx="1025">
                  <c:v>14.289527720739219</c:v>
                </c:pt>
                <c:pt idx="1026">
                  <c:v>14.289527720739219</c:v>
                </c:pt>
                <c:pt idx="1027">
                  <c:v>14.308692676249144</c:v>
                </c:pt>
                <c:pt idx="1028">
                  <c:v>14.311430527036277</c:v>
                </c:pt>
                <c:pt idx="1029">
                  <c:v>14.311430527036277</c:v>
                </c:pt>
                <c:pt idx="1030">
                  <c:v>14.316906228610542</c:v>
                </c:pt>
                <c:pt idx="1031" formatCode="0.00">
                  <c:v>14.33264887063655</c:v>
                </c:pt>
                <c:pt idx="1032" formatCode="0.00">
                  <c:v>14.33264887063655</c:v>
                </c:pt>
                <c:pt idx="1033">
                  <c:v>14.333333333333334</c:v>
                </c:pt>
                <c:pt idx="1034">
                  <c:v>14.333333333333334</c:v>
                </c:pt>
                <c:pt idx="1035">
                  <c:v>14.333333333333334</c:v>
                </c:pt>
                <c:pt idx="1036">
                  <c:v>14.333333333333334</c:v>
                </c:pt>
                <c:pt idx="1037">
                  <c:v>14.336071184120465</c:v>
                </c:pt>
                <c:pt idx="1038">
                  <c:v>14.338809034907598</c:v>
                </c:pt>
                <c:pt idx="1039">
                  <c:v>14.371663244353183</c:v>
                </c:pt>
                <c:pt idx="1040">
                  <c:v>14.371663244353183</c:v>
                </c:pt>
                <c:pt idx="1041">
                  <c:v>14.371663244353183</c:v>
                </c:pt>
                <c:pt idx="1042">
                  <c:v>14.371663244353183</c:v>
                </c:pt>
                <c:pt idx="1043">
                  <c:v>14.371663244353183</c:v>
                </c:pt>
                <c:pt idx="1044">
                  <c:v>14.390828199863108</c:v>
                </c:pt>
                <c:pt idx="1045">
                  <c:v>14.418206707734429</c:v>
                </c:pt>
                <c:pt idx="1046">
                  <c:v>14.418206707734429</c:v>
                </c:pt>
                <c:pt idx="1047">
                  <c:v>14.418206707734429</c:v>
                </c:pt>
                <c:pt idx="1048">
                  <c:v>14.418206707734429</c:v>
                </c:pt>
                <c:pt idx="1049">
                  <c:v>14.453798767967145</c:v>
                </c:pt>
                <c:pt idx="1050">
                  <c:v>14.455852156057494</c:v>
                </c:pt>
                <c:pt idx="1051">
                  <c:v>14.456536618754278</c:v>
                </c:pt>
                <c:pt idx="1052">
                  <c:v>14.456536618754278</c:v>
                </c:pt>
                <c:pt idx="1053">
                  <c:v>14.456536618754278</c:v>
                </c:pt>
                <c:pt idx="1054">
                  <c:v>14.456536618754278</c:v>
                </c:pt>
                <c:pt idx="1055">
                  <c:v>14.456536618754278</c:v>
                </c:pt>
                <c:pt idx="1056">
                  <c:v>14.467488021902806</c:v>
                </c:pt>
                <c:pt idx="1057">
                  <c:v>14.47296372347707</c:v>
                </c:pt>
                <c:pt idx="1058">
                  <c:v>14.489390828199863</c:v>
                </c:pt>
                <c:pt idx="1059">
                  <c:v>14.500342231348391</c:v>
                </c:pt>
                <c:pt idx="1060">
                  <c:v>14.500342231348391</c:v>
                </c:pt>
                <c:pt idx="1061">
                  <c:v>14.500342231348391</c:v>
                </c:pt>
                <c:pt idx="1062">
                  <c:v>14.503080082135524</c:v>
                </c:pt>
                <c:pt idx="1063">
                  <c:v>14.518822724161533</c:v>
                </c:pt>
                <c:pt idx="1064">
                  <c:v>14.538672142368242</c:v>
                </c:pt>
                <c:pt idx="1065">
                  <c:v>14.541409993155373</c:v>
                </c:pt>
                <c:pt idx="1066">
                  <c:v>14.546885694729637</c:v>
                </c:pt>
                <c:pt idx="1067">
                  <c:v>14.546885694729637</c:v>
                </c:pt>
                <c:pt idx="1068">
                  <c:v>14.560574948665298</c:v>
                </c:pt>
                <c:pt idx="1069">
                  <c:v>14.560574948665298</c:v>
                </c:pt>
                <c:pt idx="1070">
                  <c:v>14.577002053388091</c:v>
                </c:pt>
                <c:pt idx="1071">
                  <c:v>14.579739904175222</c:v>
                </c:pt>
                <c:pt idx="1072" formatCode="0.00">
                  <c:v>14.584531143052704</c:v>
                </c:pt>
                <c:pt idx="1073">
                  <c:v>14.585215605749486</c:v>
                </c:pt>
                <c:pt idx="1074" formatCode="0.00">
                  <c:v>14.622861054072553</c:v>
                </c:pt>
                <c:pt idx="1075">
                  <c:v>14.623545516769337</c:v>
                </c:pt>
                <c:pt idx="1076">
                  <c:v>14.623545516769337</c:v>
                </c:pt>
                <c:pt idx="1077">
                  <c:v>14.623545516769337</c:v>
                </c:pt>
                <c:pt idx="1078">
                  <c:v>14.623545516769337</c:v>
                </c:pt>
                <c:pt idx="1079">
                  <c:v>14.623545516769337</c:v>
                </c:pt>
                <c:pt idx="1080">
                  <c:v>14.645448323066393</c:v>
                </c:pt>
                <c:pt idx="1081">
                  <c:v>14.670088980150581</c:v>
                </c:pt>
                <c:pt idx="1082">
                  <c:v>14.670088980150581</c:v>
                </c:pt>
                <c:pt idx="1083">
                  <c:v>14.678302532511978</c:v>
                </c:pt>
                <c:pt idx="1084">
                  <c:v>14.683778234086242</c:v>
                </c:pt>
                <c:pt idx="1085">
                  <c:v>14.683778234086242</c:v>
                </c:pt>
                <c:pt idx="1086">
                  <c:v>14.697467488021903</c:v>
                </c:pt>
                <c:pt idx="1087">
                  <c:v>14.702943189596168</c:v>
                </c:pt>
                <c:pt idx="1088">
                  <c:v>14.708418891170432</c:v>
                </c:pt>
                <c:pt idx="1089">
                  <c:v>14.708418891170432</c:v>
                </c:pt>
                <c:pt idx="1090">
                  <c:v>14.71937029431896</c:v>
                </c:pt>
                <c:pt idx="1091">
                  <c:v>14.741273100616016</c:v>
                </c:pt>
                <c:pt idx="1092">
                  <c:v>14.749486652977414</c:v>
                </c:pt>
                <c:pt idx="1093">
                  <c:v>14.752224503764545</c:v>
                </c:pt>
                <c:pt idx="1094">
                  <c:v>14.752224503764545</c:v>
                </c:pt>
                <c:pt idx="1095">
                  <c:v>14.793292265571527</c:v>
                </c:pt>
                <c:pt idx="1096">
                  <c:v>14.796030116358658</c:v>
                </c:pt>
                <c:pt idx="1097">
                  <c:v>14.809719370294319</c:v>
                </c:pt>
                <c:pt idx="1098">
                  <c:v>14.815195071868583</c:v>
                </c:pt>
                <c:pt idx="1099">
                  <c:v>14.853524982888432</c:v>
                </c:pt>
                <c:pt idx="1100">
                  <c:v>14.875427789185489</c:v>
                </c:pt>
                <c:pt idx="1101">
                  <c:v>14.875427789185489</c:v>
                </c:pt>
                <c:pt idx="1102">
                  <c:v>14.891170431211499</c:v>
                </c:pt>
                <c:pt idx="1103" formatCode="0.00">
                  <c:v>14.910335386721425</c:v>
                </c:pt>
                <c:pt idx="1104">
                  <c:v>14.91854893908282</c:v>
                </c:pt>
                <c:pt idx="1105">
                  <c:v>14.919233401779604</c:v>
                </c:pt>
                <c:pt idx="1106">
                  <c:v>14.919233401779604</c:v>
                </c:pt>
                <c:pt idx="1107" formatCode="0.00">
                  <c:v>14.956878850102669</c:v>
                </c:pt>
                <c:pt idx="1108" formatCode="0.00">
                  <c:v>15.08829568788501</c:v>
                </c:pt>
                <c:pt idx="1109">
                  <c:v>15.08829568788501</c:v>
                </c:pt>
                <c:pt idx="1110">
                  <c:v>15.08829568788501</c:v>
                </c:pt>
                <c:pt idx="1111">
                  <c:v>15.104722792607802</c:v>
                </c:pt>
                <c:pt idx="1112">
                  <c:v>15.16495550992471</c:v>
                </c:pt>
                <c:pt idx="1113">
                  <c:v>15.16495550992471</c:v>
                </c:pt>
                <c:pt idx="1114" formatCode="0.00">
                  <c:v>15.16495550992471</c:v>
                </c:pt>
                <c:pt idx="1115" formatCode="0.00">
                  <c:v>15.16495550992471</c:v>
                </c:pt>
                <c:pt idx="1116">
                  <c:v>15.203285420944558</c:v>
                </c:pt>
                <c:pt idx="1117">
                  <c:v>15.249828884325805</c:v>
                </c:pt>
                <c:pt idx="1118">
                  <c:v>15.249828884325805</c:v>
                </c:pt>
                <c:pt idx="1119" formatCode="0.00">
                  <c:v>15.353867214236825</c:v>
                </c:pt>
                <c:pt idx="1120" formatCode="0.00">
                  <c:v>15.367556468172484</c:v>
                </c:pt>
                <c:pt idx="1121">
                  <c:v>15.370294318959617</c:v>
                </c:pt>
                <c:pt idx="1122">
                  <c:v>15.370294318959617</c:v>
                </c:pt>
                <c:pt idx="1123">
                  <c:v>15.383983572895277</c:v>
                </c:pt>
                <c:pt idx="1124">
                  <c:v>15.416837782340862</c:v>
                </c:pt>
                <c:pt idx="1125" formatCode="0.00">
                  <c:v>15.416837782340862</c:v>
                </c:pt>
                <c:pt idx="1126">
                  <c:v>15.455167693360712</c:v>
                </c:pt>
                <c:pt idx="1127" formatCode="0.00">
                  <c:v>15.455167693360712</c:v>
                </c:pt>
                <c:pt idx="1128">
                  <c:v>15.455167693360712</c:v>
                </c:pt>
                <c:pt idx="1129">
                  <c:v>15.537303216974674</c:v>
                </c:pt>
                <c:pt idx="1130">
                  <c:v>15.537303216974674</c:v>
                </c:pt>
                <c:pt idx="1131" formatCode="0.00">
                  <c:v>15.622176591375769</c:v>
                </c:pt>
                <c:pt idx="1132">
                  <c:v>15.668720054757015</c:v>
                </c:pt>
                <c:pt idx="1133" formatCode="0.00">
                  <c:v>15.750855578370979</c:v>
                </c:pt>
                <c:pt idx="1134">
                  <c:v>15.789185489390828</c:v>
                </c:pt>
                <c:pt idx="1135">
                  <c:v>15.835728952772074</c:v>
                </c:pt>
                <c:pt idx="1136" formatCode="0.00">
                  <c:v>15.874058863791923</c:v>
                </c:pt>
                <c:pt idx="1137">
                  <c:v>15.874058863791923</c:v>
                </c:pt>
                <c:pt idx="1138" formatCode="0.00">
                  <c:v>15.956194387405887</c:v>
                </c:pt>
                <c:pt idx="1139" formatCode="0.00">
                  <c:v>16.087611225188226</c:v>
                </c:pt>
                <c:pt idx="1140">
                  <c:v>16.087611225188226</c:v>
                </c:pt>
                <c:pt idx="1141">
                  <c:v>16.205338809034906</c:v>
                </c:pt>
                <c:pt idx="1142" formatCode="0.00">
                  <c:v>16.205338809034906</c:v>
                </c:pt>
                <c:pt idx="1143" formatCode="0.00">
                  <c:v>16.205338809034906</c:v>
                </c:pt>
                <c:pt idx="1144" formatCode="0.00">
                  <c:v>16.251882272416154</c:v>
                </c:pt>
                <c:pt idx="1145">
                  <c:v>16.251882272416154</c:v>
                </c:pt>
                <c:pt idx="1146">
                  <c:v>16.251882272416154</c:v>
                </c:pt>
                <c:pt idx="1147" formatCode="0.00">
                  <c:v>16.369609856262834</c:v>
                </c:pt>
                <c:pt idx="1148">
                  <c:v>16.372347707049965</c:v>
                </c:pt>
                <c:pt idx="1149" formatCode="0.00">
                  <c:v>16.372347707049965</c:v>
                </c:pt>
                <c:pt idx="1150" formatCode="0.00">
                  <c:v>16.418891170431213</c:v>
                </c:pt>
                <c:pt idx="1151">
                  <c:v>16.418891170431213</c:v>
                </c:pt>
                <c:pt idx="1152" formatCode="0.00">
                  <c:v>16.45722108145106</c:v>
                </c:pt>
                <c:pt idx="1153">
                  <c:v>16.470910335386723</c:v>
                </c:pt>
                <c:pt idx="1154" formatCode="0.00">
                  <c:v>16.539356605065024</c:v>
                </c:pt>
                <c:pt idx="1155">
                  <c:v>16.539356605065024</c:v>
                </c:pt>
                <c:pt idx="1156">
                  <c:v>16.585900068446271</c:v>
                </c:pt>
                <c:pt idx="1157" formatCode="0.00">
                  <c:v>16.624229979466119</c:v>
                </c:pt>
                <c:pt idx="1158" formatCode="0.00">
                  <c:v>16.624229979466119</c:v>
                </c:pt>
                <c:pt idx="1159">
                  <c:v>16.654346338124572</c:v>
                </c:pt>
                <c:pt idx="1160">
                  <c:v>16.670773442847366</c:v>
                </c:pt>
                <c:pt idx="1161">
                  <c:v>16.670773442847366</c:v>
                </c:pt>
                <c:pt idx="1162" formatCode="0.00">
                  <c:v>16.750171115674195</c:v>
                </c:pt>
                <c:pt idx="1163">
                  <c:v>16.752908966461327</c:v>
                </c:pt>
                <c:pt idx="1164" formatCode="0.00">
                  <c:v>16.752908966461327</c:v>
                </c:pt>
                <c:pt idx="1165" formatCode="0.00">
                  <c:v>16.791238877481177</c:v>
                </c:pt>
                <c:pt idx="1166">
                  <c:v>16.791238877481177</c:v>
                </c:pt>
                <c:pt idx="1167" formatCode="0.00">
                  <c:v>16.791238877481177</c:v>
                </c:pt>
                <c:pt idx="1168">
                  <c:v>16.791238877481177</c:v>
                </c:pt>
                <c:pt idx="1169" formatCode="0.00">
                  <c:v>16.917180013689254</c:v>
                </c:pt>
                <c:pt idx="1170">
                  <c:v>16.919917864476385</c:v>
                </c:pt>
                <c:pt idx="1171">
                  <c:v>16.955509924709105</c:v>
                </c:pt>
                <c:pt idx="1172">
                  <c:v>16.960985626283367</c:v>
                </c:pt>
                <c:pt idx="1173">
                  <c:v>17.043121149897331</c:v>
                </c:pt>
                <c:pt idx="1174">
                  <c:v>17.089664613278575</c:v>
                </c:pt>
                <c:pt idx="1175">
                  <c:v>17.089664613278575</c:v>
                </c:pt>
                <c:pt idx="1176">
                  <c:v>17.204654346338124</c:v>
                </c:pt>
                <c:pt idx="1177">
                  <c:v>17.204654346338124</c:v>
                </c:pt>
                <c:pt idx="1178">
                  <c:v>17.251197809719372</c:v>
                </c:pt>
                <c:pt idx="1179" formatCode="0.00">
                  <c:v>17.333333333333332</c:v>
                </c:pt>
                <c:pt idx="1180">
                  <c:v>17.333333333333332</c:v>
                </c:pt>
                <c:pt idx="1181" formatCode="0.00">
                  <c:v>17.360711841204655</c:v>
                </c:pt>
                <c:pt idx="1182">
                  <c:v>17.371663244353183</c:v>
                </c:pt>
                <c:pt idx="1183">
                  <c:v>17.371663244353183</c:v>
                </c:pt>
                <c:pt idx="1184">
                  <c:v>17.371663244353183</c:v>
                </c:pt>
                <c:pt idx="1185">
                  <c:v>17.371663244353183</c:v>
                </c:pt>
                <c:pt idx="1186" formatCode="0.00">
                  <c:v>17.418206707734427</c:v>
                </c:pt>
                <c:pt idx="1187" formatCode="0.00">
                  <c:v>17.418206707734427</c:v>
                </c:pt>
                <c:pt idx="1188">
                  <c:v>17.456536618754278</c:v>
                </c:pt>
                <c:pt idx="1189">
                  <c:v>17.456536618754278</c:v>
                </c:pt>
                <c:pt idx="1190">
                  <c:v>17.500342231348391</c:v>
                </c:pt>
                <c:pt idx="1191">
                  <c:v>17.500342231348391</c:v>
                </c:pt>
                <c:pt idx="1192">
                  <c:v>17.563312799452429</c:v>
                </c:pt>
                <c:pt idx="1193">
                  <c:v>17.585215605749486</c:v>
                </c:pt>
                <c:pt idx="1194" formatCode="0.00">
                  <c:v>17.585215605749486</c:v>
                </c:pt>
                <c:pt idx="1195" formatCode="0.00">
                  <c:v>17.623545516769337</c:v>
                </c:pt>
                <c:pt idx="1196" formatCode="0.00">
                  <c:v>17.623545516769337</c:v>
                </c:pt>
                <c:pt idx="1197">
                  <c:v>17.623545516769337</c:v>
                </c:pt>
                <c:pt idx="1198">
                  <c:v>17.670088980150581</c:v>
                </c:pt>
                <c:pt idx="1199">
                  <c:v>17.708418891170432</c:v>
                </c:pt>
                <c:pt idx="1200">
                  <c:v>17.708418891170432</c:v>
                </c:pt>
                <c:pt idx="1201">
                  <c:v>17.752224503764545</c:v>
                </c:pt>
                <c:pt idx="1202">
                  <c:v>17.774127310061601</c:v>
                </c:pt>
                <c:pt idx="1203">
                  <c:v>17.790554414784395</c:v>
                </c:pt>
                <c:pt idx="1204" formatCode="0.00">
                  <c:v>17.790554414784395</c:v>
                </c:pt>
                <c:pt idx="1205">
                  <c:v>17.83709787816564</c:v>
                </c:pt>
                <c:pt idx="1206" formatCode="0.00">
                  <c:v>17.87542778918549</c:v>
                </c:pt>
                <c:pt idx="1207">
                  <c:v>17.87542778918549</c:v>
                </c:pt>
                <c:pt idx="1208">
                  <c:v>17.87542778918549</c:v>
                </c:pt>
                <c:pt idx="1209">
                  <c:v>17.87542778918549</c:v>
                </c:pt>
                <c:pt idx="1210" formatCode="0.00">
                  <c:v>17.87542778918549</c:v>
                </c:pt>
                <c:pt idx="1211" formatCode="0.00">
                  <c:v>17.916495550992472</c:v>
                </c:pt>
                <c:pt idx="1212">
                  <c:v>17.919233401779604</c:v>
                </c:pt>
                <c:pt idx="1213">
                  <c:v>17.919233401779604</c:v>
                </c:pt>
                <c:pt idx="1214" formatCode="0.00">
                  <c:v>17.932922655715263</c:v>
                </c:pt>
                <c:pt idx="1215">
                  <c:v>18.042436687200549</c:v>
                </c:pt>
                <c:pt idx="1216" formatCode="0.00">
                  <c:v>18.042436687200549</c:v>
                </c:pt>
                <c:pt idx="1217">
                  <c:v>18.042436687200549</c:v>
                </c:pt>
                <c:pt idx="1218" formatCode="0.00">
                  <c:v>18.042436687200549</c:v>
                </c:pt>
                <c:pt idx="1219">
                  <c:v>18.042436687200549</c:v>
                </c:pt>
                <c:pt idx="1220">
                  <c:v>18.088980150581794</c:v>
                </c:pt>
                <c:pt idx="1221">
                  <c:v>18.088980150581794</c:v>
                </c:pt>
                <c:pt idx="1222">
                  <c:v>18.127310061601644</c:v>
                </c:pt>
                <c:pt idx="1223" formatCode="0.00">
                  <c:v>18.127310061601644</c:v>
                </c:pt>
                <c:pt idx="1224" formatCode="0.00">
                  <c:v>18.165639972621491</c:v>
                </c:pt>
                <c:pt idx="1225" formatCode="0.00">
                  <c:v>18.165639972621491</c:v>
                </c:pt>
                <c:pt idx="1226" formatCode="0.00">
                  <c:v>18.250513347022586</c:v>
                </c:pt>
                <c:pt idx="1227" formatCode="0.00">
                  <c:v>18.250513347022586</c:v>
                </c:pt>
                <c:pt idx="1228" formatCode="0.00">
                  <c:v>18.250513347022586</c:v>
                </c:pt>
                <c:pt idx="1229" formatCode="0.00">
                  <c:v>18.288843258042437</c:v>
                </c:pt>
                <c:pt idx="1230">
                  <c:v>18.288843258042437</c:v>
                </c:pt>
                <c:pt idx="1231">
                  <c:v>18.288843258042437</c:v>
                </c:pt>
                <c:pt idx="1232" formatCode="0.00">
                  <c:v>18.288843258042437</c:v>
                </c:pt>
                <c:pt idx="1233" formatCode="0.00">
                  <c:v>18.313483915126625</c:v>
                </c:pt>
                <c:pt idx="1234" formatCode="0.00">
                  <c:v>18.370978781656401</c:v>
                </c:pt>
                <c:pt idx="1235">
                  <c:v>18.370978781656401</c:v>
                </c:pt>
                <c:pt idx="1236">
                  <c:v>18.370978781656401</c:v>
                </c:pt>
                <c:pt idx="1237" formatCode="0.00">
                  <c:v>18.370978781656401</c:v>
                </c:pt>
                <c:pt idx="1238" formatCode="0.00">
                  <c:v>18.370978781656401</c:v>
                </c:pt>
                <c:pt idx="1239" formatCode="0.00">
                  <c:v>18.370978781656401</c:v>
                </c:pt>
                <c:pt idx="1240">
                  <c:v>18.370978781656401</c:v>
                </c:pt>
                <c:pt idx="1241">
                  <c:v>18.370978781656401</c:v>
                </c:pt>
                <c:pt idx="1242">
                  <c:v>18.455852156057496</c:v>
                </c:pt>
                <c:pt idx="1243">
                  <c:v>18.455852156057496</c:v>
                </c:pt>
                <c:pt idx="1244">
                  <c:v>18.537987679671456</c:v>
                </c:pt>
                <c:pt idx="1245">
                  <c:v>18.56810403832991</c:v>
                </c:pt>
                <c:pt idx="1246">
                  <c:v>18.584531143052704</c:v>
                </c:pt>
                <c:pt idx="1247" formatCode="0.00">
                  <c:v>18.622861054072555</c:v>
                </c:pt>
                <c:pt idx="1248" formatCode="0.00">
                  <c:v>18.622861054072555</c:v>
                </c:pt>
                <c:pt idx="1249">
                  <c:v>18.669404517453799</c:v>
                </c:pt>
                <c:pt idx="1250">
                  <c:v>18.694045174537987</c:v>
                </c:pt>
                <c:pt idx="1251">
                  <c:v>18.70773442847365</c:v>
                </c:pt>
                <c:pt idx="1252" formatCode="0.00">
                  <c:v>18.78986995208761</c:v>
                </c:pt>
                <c:pt idx="1253" formatCode="0.00">
                  <c:v>18.874743326488705</c:v>
                </c:pt>
                <c:pt idx="1254">
                  <c:v>19.041752224503764</c:v>
                </c:pt>
                <c:pt idx="1255">
                  <c:v>19.041752224503764</c:v>
                </c:pt>
                <c:pt idx="1256" formatCode="0.00">
                  <c:v>19.041752224503764</c:v>
                </c:pt>
                <c:pt idx="1257" formatCode="0.00">
                  <c:v>19.06365503080082</c:v>
                </c:pt>
                <c:pt idx="1258" formatCode="0.00">
                  <c:v>19.088295687885012</c:v>
                </c:pt>
                <c:pt idx="1259" formatCode="0.00">
                  <c:v>19.088295687885012</c:v>
                </c:pt>
                <c:pt idx="1260" formatCode="0.00">
                  <c:v>19.16495550992471</c:v>
                </c:pt>
                <c:pt idx="1261" formatCode="0.00">
                  <c:v>19.16495550992471</c:v>
                </c:pt>
                <c:pt idx="1262">
                  <c:v>19.20328542094456</c:v>
                </c:pt>
                <c:pt idx="1263">
                  <c:v>19.20328542094456</c:v>
                </c:pt>
                <c:pt idx="1264" formatCode="0.00">
                  <c:v>19.20328542094456</c:v>
                </c:pt>
                <c:pt idx="1265">
                  <c:v>19.20328542094456</c:v>
                </c:pt>
                <c:pt idx="1266">
                  <c:v>19.20328542094456</c:v>
                </c:pt>
                <c:pt idx="1267">
                  <c:v>19.249828884325805</c:v>
                </c:pt>
                <c:pt idx="1268" formatCode="0.00">
                  <c:v>19.249828884325805</c:v>
                </c:pt>
                <c:pt idx="1269" formatCode="0.00">
                  <c:v>19.249828884325805</c:v>
                </c:pt>
                <c:pt idx="1270">
                  <c:v>19.370294318959616</c:v>
                </c:pt>
                <c:pt idx="1271">
                  <c:v>19.370294318959616</c:v>
                </c:pt>
                <c:pt idx="1272">
                  <c:v>19.416837782340863</c:v>
                </c:pt>
                <c:pt idx="1273">
                  <c:v>19.416837782340863</c:v>
                </c:pt>
                <c:pt idx="1274">
                  <c:v>19.518138261464749</c:v>
                </c:pt>
                <c:pt idx="1275">
                  <c:v>19.537303216974674</c:v>
                </c:pt>
                <c:pt idx="1276">
                  <c:v>19.537303216974674</c:v>
                </c:pt>
                <c:pt idx="1277">
                  <c:v>19.545516769336071</c:v>
                </c:pt>
                <c:pt idx="1278">
                  <c:v>19.622176591375769</c:v>
                </c:pt>
                <c:pt idx="1279">
                  <c:v>19.622176591375769</c:v>
                </c:pt>
                <c:pt idx="1280">
                  <c:v>19.707049965776864</c:v>
                </c:pt>
                <c:pt idx="1281">
                  <c:v>19.750855578370977</c:v>
                </c:pt>
                <c:pt idx="1282">
                  <c:v>19.835728952772072</c:v>
                </c:pt>
                <c:pt idx="1283">
                  <c:v>19.835728952772072</c:v>
                </c:pt>
                <c:pt idx="1284" formatCode="0.00">
                  <c:v>19.874058863791923</c:v>
                </c:pt>
                <c:pt idx="1285">
                  <c:v>19.915126625598905</c:v>
                </c:pt>
                <c:pt idx="1286" formatCode="0.00">
                  <c:v>19.917864476386036</c:v>
                </c:pt>
                <c:pt idx="1287">
                  <c:v>20.087611225188226</c:v>
                </c:pt>
                <c:pt idx="1288">
                  <c:v>20.125941136208077</c:v>
                </c:pt>
                <c:pt idx="1289" formatCode="0.00">
                  <c:v>20.125941136208077</c:v>
                </c:pt>
                <c:pt idx="1290">
                  <c:v>20.167008898015059</c:v>
                </c:pt>
                <c:pt idx="1291">
                  <c:v>20.167008898015059</c:v>
                </c:pt>
                <c:pt idx="1292" formatCode="0.00">
                  <c:v>20.167008898015059</c:v>
                </c:pt>
                <c:pt idx="1293">
                  <c:v>20.205338809034906</c:v>
                </c:pt>
                <c:pt idx="1294">
                  <c:v>20.205338809034906</c:v>
                </c:pt>
                <c:pt idx="1295" formatCode="0.00">
                  <c:v>20.205338809034906</c:v>
                </c:pt>
                <c:pt idx="1296">
                  <c:v>20.205338809034906</c:v>
                </c:pt>
                <c:pt idx="1297">
                  <c:v>20.205338809034906</c:v>
                </c:pt>
                <c:pt idx="1298" formatCode="0.00">
                  <c:v>20.246406570841888</c:v>
                </c:pt>
                <c:pt idx="1299">
                  <c:v>20.251882272416154</c:v>
                </c:pt>
                <c:pt idx="1300" formatCode="0.00">
                  <c:v>20.312114989733061</c:v>
                </c:pt>
                <c:pt idx="1301" formatCode="0.00">
                  <c:v>20.334017796030118</c:v>
                </c:pt>
                <c:pt idx="1302" formatCode="0.00">
                  <c:v>20.40520191649555</c:v>
                </c:pt>
                <c:pt idx="1303">
                  <c:v>20.418891170431213</c:v>
                </c:pt>
                <c:pt idx="1304" formatCode="0.00">
                  <c:v>20.45722108145106</c:v>
                </c:pt>
                <c:pt idx="1305">
                  <c:v>20.45722108145106</c:v>
                </c:pt>
                <c:pt idx="1306">
                  <c:v>20.473648186173854</c:v>
                </c:pt>
                <c:pt idx="1307">
                  <c:v>20.539356605065024</c:v>
                </c:pt>
                <c:pt idx="1308">
                  <c:v>20.624229979466119</c:v>
                </c:pt>
                <c:pt idx="1309">
                  <c:v>20.670773442847366</c:v>
                </c:pt>
                <c:pt idx="1310">
                  <c:v>20.670773442847366</c:v>
                </c:pt>
                <c:pt idx="1311">
                  <c:v>20.670773442847366</c:v>
                </c:pt>
                <c:pt idx="1312">
                  <c:v>20.709103353867214</c:v>
                </c:pt>
                <c:pt idx="1313" formatCode="0.00">
                  <c:v>20.709103353867214</c:v>
                </c:pt>
                <c:pt idx="1314">
                  <c:v>20.750171115674195</c:v>
                </c:pt>
                <c:pt idx="1315" formatCode="0.00">
                  <c:v>20.750171115674195</c:v>
                </c:pt>
                <c:pt idx="1316">
                  <c:v>20.791238877481177</c:v>
                </c:pt>
                <c:pt idx="1317">
                  <c:v>20.791238877481177</c:v>
                </c:pt>
                <c:pt idx="1318">
                  <c:v>20.791238877481177</c:v>
                </c:pt>
                <c:pt idx="1319">
                  <c:v>20.837782340862422</c:v>
                </c:pt>
                <c:pt idx="1320">
                  <c:v>20.837782340862422</c:v>
                </c:pt>
                <c:pt idx="1321">
                  <c:v>20.840520191649556</c:v>
                </c:pt>
                <c:pt idx="1322">
                  <c:v>20.876112251882272</c:v>
                </c:pt>
                <c:pt idx="1323">
                  <c:v>20.876112251882272</c:v>
                </c:pt>
                <c:pt idx="1324">
                  <c:v>21.089664613278575</c:v>
                </c:pt>
                <c:pt idx="1325">
                  <c:v>21.089664613278575</c:v>
                </c:pt>
                <c:pt idx="1326">
                  <c:v>21.103353867214238</c:v>
                </c:pt>
                <c:pt idx="1327">
                  <c:v>21.127994524298426</c:v>
                </c:pt>
                <c:pt idx="1328">
                  <c:v>21.166324435318277</c:v>
                </c:pt>
                <c:pt idx="1329" formatCode="0.00">
                  <c:v>21.166324435318277</c:v>
                </c:pt>
                <c:pt idx="1330" formatCode="0.00">
                  <c:v>21.166324435318277</c:v>
                </c:pt>
                <c:pt idx="1331" formatCode="0.00">
                  <c:v>21.204654346338124</c:v>
                </c:pt>
                <c:pt idx="1332">
                  <c:v>21.251197809719372</c:v>
                </c:pt>
                <c:pt idx="1333">
                  <c:v>21.251197809719372</c:v>
                </c:pt>
                <c:pt idx="1334">
                  <c:v>21.289527720739219</c:v>
                </c:pt>
                <c:pt idx="1335" formatCode="0.00">
                  <c:v>21.396303901437371</c:v>
                </c:pt>
                <c:pt idx="1336" formatCode="0.00">
                  <c:v>21.404517453798768</c:v>
                </c:pt>
                <c:pt idx="1337" formatCode="0.00">
                  <c:v>21.418206707734427</c:v>
                </c:pt>
                <c:pt idx="1338" formatCode="0.00">
                  <c:v>21.456536618754278</c:v>
                </c:pt>
                <c:pt idx="1339" formatCode="0.00">
                  <c:v>21.456536618754278</c:v>
                </c:pt>
                <c:pt idx="1340">
                  <c:v>21.538672142368242</c:v>
                </c:pt>
                <c:pt idx="1341">
                  <c:v>21.623545516769337</c:v>
                </c:pt>
                <c:pt idx="1342" formatCode="0.00">
                  <c:v>21.626283367556468</c:v>
                </c:pt>
                <c:pt idx="1343" formatCode="0.00">
                  <c:v>21.670088980150581</c:v>
                </c:pt>
                <c:pt idx="1344">
                  <c:v>21.708418891170432</c:v>
                </c:pt>
                <c:pt idx="1345" formatCode="0.00">
                  <c:v>21.708418891170432</c:v>
                </c:pt>
                <c:pt idx="1346">
                  <c:v>21.752224503764545</c:v>
                </c:pt>
                <c:pt idx="1347">
                  <c:v>21.752224503764545</c:v>
                </c:pt>
                <c:pt idx="1348" formatCode="0.00">
                  <c:v>21.752224503764545</c:v>
                </c:pt>
                <c:pt idx="1349">
                  <c:v>21.87542778918549</c:v>
                </c:pt>
                <c:pt idx="1350" formatCode="0.00">
                  <c:v>21.87542778918549</c:v>
                </c:pt>
                <c:pt idx="1351">
                  <c:v>21.87542778918549</c:v>
                </c:pt>
                <c:pt idx="1352" formatCode="0.00">
                  <c:v>21.919233401779604</c:v>
                </c:pt>
                <c:pt idx="1353">
                  <c:v>21.919233401779604</c:v>
                </c:pt>
                <c:pt idx="1354">
                  <c:v>21.919233401779604</c:v>
                </c:pt>
                <c:pt idx="1355">
                  <c:v>21.938398357289529</c:v>
                </c:pt>
                <c:pt idx="1356">
                  <c:v>21.957563312799451</c:v>
                </c:pt>
                <c:pt idx="1357">
                  <c:v>21.957563312799451</c:v>
                </c:pt>
                <c:pt idx="1358">
                  <c:v>22.017796030116358</c:v>
                </c:pt>
                <c:pt idx="1359">
                  <c:v>22.039698836413415</c:v>
                </c:pt>
                <c:pt idx="1360" formatCode="0.00">
                  <c:v>22.042436687200549</c:v>
                </c:pt>
                <c:pt idx="1361">
                  <c:v>22.088980150581794</c:v>
                </c:pt>
                <c:pt idx="1362" formatCode="0.00">
                  <c:v>22.105407255304584</c:v>
                </c:pt>
                <c:pt idx="1363" formatCode="0.00">
                  <c:v>22.151950718685832</c:v>
                </c:pt>
                <c:pt idx="1364">
                  <c:v>22.165639972621491</c:v>
                </c:pt>
                <c:pt idx="1365" formatCode="0.00">
                  <c:v>22.203969883641342</c:v>
                </c:pt>
                <c:pt idx="1366">
                  <c:v>22.203969883641342</c:v>
                </c:pt>
                <c:pt idx="1367" formatCode="0.00">
                  <c:v>22.203969883641342</c:v>
                </c:pt>
                <c:pt idx="1368">
                  <c:v>22.203969883641342</c:v>
                </c:pt>
                <c:pt idx="1369">
                  <c:v>22.203969883641342</c:v>
                </c:pt>
                <c:pt idx="1370">
                  <c:v>22.203969883641342</c:v>
                </c:pt>
                <c:pt idx="1371">
                  <c:v>22.203969883641342</c:v>
                </c:pt>
                <c:pt idx="1372">
                  <c:v>22.223134839151268</c:v>
                </c:pt>
                <c:pt idx="1373" formatCode="0.00">
                  <c:v>22.234086242299796</c:v>
                </c:pt>
                <c:pt idx="1374" formatCode="0.00">
                  <c:v>22.250513347022586</c:v>
                </c:pt>
                <c:pt idx="1375">
                  <c:v>22.33264887063655</c:v>
                </c:pt>
                <c:pt idx="1376" formatCode="0.00">
                  <c:v>22.351813826146476</c:v>
                </c:pt>
                <c:pt idx="1377" formatCode="0.00">
                  <c:v>22.360027378507873</c:v>
                </c:pt>
                <c:pt idx="1378" formatCode="0.00">
                  <c:v>22.370978781656401</c:v>
                </c:pt>
                <c:pt idx="1379">
                  <c:v>22.370978781656401</c:v>
                </c:pt>
                <c:pt idx="1380">
                  <c:v>22.417522245037645</c:v>
                </c:pt>
                <c:pt idx="1381" formatCode="0.00">
                  <c:v>22.439425051334702</c:v>
                </c:pt>
                <c:pt idx="1382" formatCode="0.00">
                  <c:v>22.455852156057496</c:v>
                </c:pt>
                <c:pt idx="1383">
                  <c:v>22.469541409993155</c:v>
                </c:pt>
                <c:pt idx="1384">
                  <c:v>22.499657768651609</c:v>
                </c:pt>
                <c:pt idx="1385" formatCode="0.00">
                  <c:v>22.537987679671456</c:v>
                </c:pt>
                <c:pt idx="1386" formatCode="0.00">
                  <c:v>22.537987679671456</c:v>
                </c:pt>
                <c:pt idx="1387" formatCode="0.00">
                  <c:v>22.540725530458591</c:v>
                </c:pt>
                <c:pt idx="1388" formatCode="0.00">
                  <c:v>22.584531143052704</c:v>
                </c:pt>
                <c:pt idx="1389" formatCode="0.00">
                  <c:v>22.584531143052704</c:v>
                </c:pt>
                <c:pt idx="1390">
                  <c:v>22.617385352498289</c:v>
                </c:pt>
                <c:pt idx="1391">
                  <c:v>22.617385352498289</c:v>
                </c:pt>
                <c:pt idx="1392" formatCode="0.00">
                  <c:v>22.622861054072555</c:v>
                </c:pt>
                <c:pt idx="1393">
                  <c:v>22.622861054072555</c:v>
                </c:pt>
                <c:pt idx="1394">
                  <c:v>22.639288158795345</c:v>
                </c:pt>
                <c:pt idx="1395">
                  <c:v>22.669404517453799</c:v>
                </c:pt>
                <c:pt idx="1396">
                  <c:v>22.669404517453799</c:v>
                </c:pt>
                <c:pt idx="1397" formatCode="0.00">
                  <c:v>22.669404517453799</c:v>
                </c:pt>
                <c:pt idx="1398">
                  <c:v>22.70773442847365</c:v>
                </c:pt>
                <c:pt idx="1399">
                  <c:v>22.70773442847365</c:v>
                </c:pt>
                <c:pt idx="1400">
                  <c:v>22.70773442847365</c:v>
                </c:pt>
                <c:pt idx="1401">
                  <c:v>22.70773442847365</c:v>
                </c:pt>
                <c:pt idx="1402">
                  <c:v>22.748802190280628</c:v>
                </c:pt>
                <c:pt idx="1403" formatCode="0.00">
                  <c:v>22.751540041067763</c:v>
                </c:pt>
                <c:pt idx="1404">
                  <c:v>22.751540041067763</c:v>
                </c:pt>
                <c:pt idx="1405">
                  <c:v>22.78986995208761</c:v>
                </c:pt>
                <c:pt idx="1406">
                  <c:v>22.839151266255989</c:v>
                </c:pt>
                <c:pt idx="1407" formatCode="0.00">
                  <c:v>22.850102669404517</c:v>
                </c:pt>
                <c:pt idx="1408">
                  <c:v>22.852840520191648</c:v>
                </c:pt>
                <c:pt idx="1409">
                  <c:v>22.874743326488705</c:v>
                </c:pt>
                <c:pt idx="1410" formatCode="0.00">
                  <c:v>22.918548939082822</c:v>
                </c:pt>
                <c:pt idx="1411">
                  <c:v>22.918548939082822</c:v>
                </c:pt>
                <c:pt idx="1412" formatCode="0.00">
                  <c:v>22.918548939082822</c:v>
                </c:pt>
                <c:pt idx="1413">
                  <c:v>22.956878850102669</c:v>
                </c:pt>
                <c:pt idx="1414">
                  <c:v>22.956878850102669</c:v>
                </c:pt>
                <c:pt idx="1415" formatCode="0.00">
                  <c:v>23.041752224503764</c:v>
                </c:pt>
                <c:pt idx="1416" formatCode="0.00">
                  <c:v>23.041752224503764</c:v>
                </c:pt>
                <c:pt idx="1417">
                  <c:v>23.041752224503764</c:v>
                </c:pt>
                <c:pt idx="1418">
                  <c:v>23.041752224503764</c:v>
                </c:pt>
                <c:pt idx="1419" formatCode="0.00">
                  <c:v>23.04722792607803</c:v>
                </c:pt>
                <c:pt idx="1420" formatCode="0.00">
                  <c:v>23.16495550992471</c:v>
                </c:pt>
                <c:pt idx="1421" formatCode="0.00">
                  <c:v>23.197809719370294</c:v>
                </c:pt>
                <c:pt idx="1422">
                  <c:v>23.20328542094456</c:v>
                </c:pt>
                <c:pt idx="1423" formatCode="0.00">
                  <c:v>23.20328542094456</c:v>
                </c:pt>
                <c:pt idx="1424" formatCode="0.00">
                  <c:v>23.20328542094456</c:v>
                </c:pt>
                <c:pt idx="1425">
                  <c:v>23.20328542094456</c:v>
                </c:pt>
                <c:pt idx="1426">
                  <c:v>23.20328542094456</c:v>
                </c:pt>
                <c:pt idx="1427">
                  <c:v>23.20328542094456</c:v>
                </c:pt>
                <c:pt idx="1428">
                  <c:v>23.211498973305954</c:v>
                </c:pt>
                <c:pt idx="1429">
                  <c:v>23.249828884325805</c:v>
                </c:pt>
                <c:pt idx="1430" formatCode="0.00">
                  <c:v>23.249828884325805</c:v>
                </c:pt>
                <c:pt idx="1431">
                  <c:v>23.249828884325805</c:v>
                </c:pt>
                <c:pt idx="1432">
                  <c:v>23.249828884325805</c:v>
                </c:pt>
                <c:pt idx="1433" formatCode="0.00">
                  <c:v>23.288158795345655</c:v>
                </c:pt>
                <c:pt idx="1434" formatCode="0.00">
                  <c:v>23.290896646132786</c:v>
                </c:pt>
                <c:pt idx="1435" formatCode="0.00">
                  <c:v>23.326488706365502</c:v>
                </c:pt>
                <c:pt idx="1436">
                  <c:v>23.356605065023956</c:v>
                </c:pt>
                <c:pt idx="1437" formatCode="0.00">
                  <c:v>23.370294318959616</c:v>
                </c:pt>
                <c:pt idx="1438">
                  <c:v>23.370294318959616</c:v>
                </c:pt>
                <c:pt idx="1439">
                  <c:v>23.370294318959616</c:v>
                </c:pt>
                <c:pt idx="1440" formatCode="0.00">
                  <c:v>23.416837782340863</c:v>
                </c:pt>
                <c:pt idx="1441" formatCode="0.00">
                  <c:v>23.455167693360711</c:v>
                </c:pt>
                <c:pt idx="1442">
                  <c:v>23.455167693360711</c:v>
                </c:pt>
                <c:pt idx="1443">
                  <c:v>23.498973305954827</c:v>
                </c:pt>
                <c:pt idx="1444">
                  <c:v>23.537303216974674</c:v>
                </c:pt>
                <c:pt idx="1445" formatCode="0.00">
                  <c:v>23.537303216974674</c:v>
                </c:pt>
                <c:pt idx="1446">
                  <c:v>23.583846680355922</c:v>
                </c:pt>
                <c:pt idx="1447">
                  <c:v>23.583846680355922</c:v>
                </c:pt>
                <c:pt idx="1448">
                  <c:v>23.583846680355922</c:v>
                </c:pt>
                <c:pt idx="1449" formatCode="0.00">
                  <c:v>23.622176591375769</c:v>
                </c:pt>
                <c:pt idx="1450" formatCode="0.00">
                  <c:v>23.622176591375769</c:v>
                </c:pt>
                <c:pt idx="1451" formatCode="0.00">
                  <c:v>23.668720054757017</c:v>
                </c:pt>
                <c:pt idx="1452">
                  <c:v>23.707049965776864</c:v>
                </c:pt>
                <c:pt idx="1453" formatCode="0.00">
                  <c:v>23.748117727583846</c:v>
                </c:pt>
                <c:pt idx="1454" formatCode="0.00">
                  <c:v>23.750855578370977</c:v>
                </c:pt>
                <c:pt idx="1455" formatCode="0.00">
                  <c:v>23.750855578370977</c:v>
                </c:pt>
                <c:pt idx="1456">
                  <c:v>23.750855578370977</c:v>
                </c:pt>
                <c:pt idx="1457" formatCode="0.00">
                  <c:v>23.835728952772072</c:v>
                </c:pt>
                <c:pt idx="1458">
                  <c:v>23.868583162217661</c:v>
                </c:pt>
                <c:pt idx="1459" formatCode="0.00">
                  <c:v>23.874058863791923</c:v>
                </c:pt>
                <c:pt idx="1460" formatCode="0.00">
                  <c:v>23.904175222450377</c:v>
                </c:pt>
                <c:pt idx="1461">
                  <c:v>23.956194387405887</c:v>
                </c:pt>
                <c:pt idx="1462" formatCode="0.00">
                  <c:v>24.041067761806982</c:v>
                </c:pt>
                <c:pt idx="1463">
                  <c:v>24.041067761806982</c:v>
                </c:pt>
                <c:pt idx="1464" formatCode="0.00">
                  <c:v>24.057494866529773</c:v>
                </c:pt>
                <c:pt idx="1465">
                  <c:v>24.087611225188226</c:v>
                </c:pt>
                <c:pt idx="1466">
                  <c:v>24.087611225188226</c:v>
                </c:pt>
                <c:pt idx="1467" formatCode="0.00">
                  <c:v>24.087611225188226</c:v>
                </c:pt>
                <c:pt idx="1468">
                  <c:v>24.125941136208077</c:v>
                </c:pt>
                <c:pt idx="1469" formatCode="0.00">
                  <c:v>24.167008898015059</c:v>
                </c:pt>
                <c:pt idx="1470" formatCode="0.00">
                  <c:v>24.167008898015059</c:v>
                </c:pt>
                <c:pt idx="1471">
                  <c:v>24.167008898015059</c:v>
                </c:pt>
                <c:pt idx="1472">
                  <c:v>24.205338809034906</c:v>
                </c:pt>
                <c:pt idx="1473" formatCode="0.00">
                  <c:v>24.205338809034906</c:v>
                </c:pt>
                <c:pt idx="1474">
                  <c:v>24.246406570841888</c:v>
                </c:pt>
                <c:pt idx="1475" formatCode="0.00">
                  <c:v>24.251882272416154</c:v>
                </c:pt>
                <c:pt idx="1476" formatCode="0.00">
                  <c:v>24.251882272416154</c:v>
                </c:pt>
                <c:pt idx="1477" formatCode="0.00">
                  <c:v>24.251882272416154</c:v>
                </c:pt>
                <c:pt idx="1478">
                  <c:v>24.251882272416154</c:v>
                </c:pt>
                <c:pt idx="1479" formatCode="0.00">
                  <c:v>24.290212183436001</c:v>
                </c:pt>
                <c:pt idx="1480" formatCode="0.00">
                  <c:v>24.372347707049965</c:v>
                </c:pt>
                <c:pt idx="1481">
                  <c:v>24.372347707049965</c:v>
                </c:pt>
                <c:pt idx="1482" formatCode="0.00">
                  <c:v>24.372347707049965</c:v>
                </c:pt>
                <c:pt idx="1483">
                  <c:v>24.372347707049965</c:v>
                </c:pt>
                <c:pt idx="1484">
                  <c:v>24.372347707049965</c:v>
                </c:pt>
                <c:pt idx="1485" formatCode="0.00">
                  <c:v>24.372347707049965</c:v>
                </c:pt>
                <c:pt idx="1486" formatCode="0.00">
                  <c:v>24.418891170431213</c:v>
                </c:pt>
                <c:pt idx="1487">
                  <c:v>24.418891170431213</c:v>
                </c:pt>
                <c:pt idx="1488">
                  <c:v>24.429842573579741</c:v>
                </c:pt>
                <c:pt idx="1489" formatCode="0.00">
                  <c:v>24.454483230663929</c:v>
                </c:pt>
                <c:pt idx="1490">
                  <c:v>24.45722108145106</c:v>
                </c:pt>
                <c:pt idx="1491" formatCode="0.00">
                  <c:v>24.501026694045173</c:v>
                </c:pt>
                <c:pt idx="1492">
                  <c:v>24.501026694045173</c:v>
                </c:pt>
                <c:pt idx="1493">
                  <c:v>24.501026694045173</c:v>
                </c:pt>
                <c:pt idx="1494">
                  <c:v>24.520191649555098</c:v>
                </c:pt>
                <c:pt idx="1495" formatCode="0.00">
                  <c:v>24.624229979466119</c:v>
                </c:pt>
                <c:pt idx="1496">
                  <c:v>24.624229979466119</c:v>
                </c:pt>
                <c:pt idx="1497" formatCode="0.00">
                  <c:v>24.670773442847366</c:v>
                </c:pt>
                <c:pt idx="1498">
                  <c:v>24.709103353867214</c:v>
                </c:pt>
                <c:pt idx="1499">
                  <c:v>24.752908966461327</c:v>
                </c:pt>
                <c:pt idx="1500">
                  <c:v>24.752908966461327</c:v>
                </c:pt>
                <c:pt idx="1501">
                  <c:v>24.752908966461327</c:v>
                </c:pt>
                <c:pt idx="1502">
                  <c:v>24.791238877481177</c:v>
                </c:pt>
                <c:pt idx="1503" formatCode="0.00">
                  <c:v>24.791238877481177</c:v>
                </c:pt>
                <c:pt idx="1504">
                  <c:v>24.810403832991103</c:v>
                </c:pt>
                <c:pt idx="1505">
                  <c:v>24.8186173853525</c:v>
                </c:pt>
                <c:pt idx="1506">
                  <c:v>24.837782340862422</c:v>
                </c:pt>
                <c:pt idx="1507" formatCode="0.00">
                  <c:v>24.876112251882272</c:v>
                </c:pt>
                <c:pt idx="1508">
                  <c:v>24.876112251882272</c:v>
                </c:pt>
                <c:pt idx="1509">
                  <c:v>24.892539356605067</c:v>
                </c:pt>
                <c:pt idx="1510">
                  <c:v>24.919917864476385</c:v>
                </c:pt>
                <c:pt idx="1511">
                  <c:v>24.919917864476385</c:v>
                </c:pt>
                <c:pt idx="1512">
                  <c:v>24.958247775496236</c:v>
                </c:pt>
                <c:pt idx="1513">
                  <c:v>24.958247775496236</c:v>
                </c:pt>
                <c:pt idx="1514">
                  <c:v>25.043121149897331</c:v>
                </c:pt>
                <c:pt idx="1515">
                  <c:v>25.073237508555785</c:v>
                </c:pt>
                <c:pt idx="1516" formatCode="0.00">
                  <c:v>25.089664613278575</c:v>
                </c:pt>
                <c:pt idx="1517">
                  <c:v>25.089664613278575</c:v>
                </c:pt>
                <c:pt idx="1518">
                  <c:v>25.089664613278575</c:v>
                </c:pt>
                <c:pt idx="1519">
                  <c:v>25.166324435318277</c:v>
                </c:pt>
                <c:pt idx="1520">
                  <c:v>25.166324435318277</c:v>
                </c:pt>
                <c:pt idx="1521">
                  <c:v>25.166324435318277</c:v>
                </c:pt>
                <c:pt idx="1522" formatCode="0.00">
                  <c:v>25.166324435318277</c:v>
                </c:pt>
                <c:pt idx="1523" formatCode="0.00">
                  <c:v>25.166324435318277</c:v>
                </c:pt>
                <c:pt idx="1524" formatCode="0.00">
                  <c:v>25.166324435318277</c:v>
                </c:pt>
                <c:pt idx="1525">
                  <c:v>25.204654346338124</c:v>
                </c:pt>
                <c:pt idx="1526" formatCode="0.00">
                  <c:v>25.204654346338124</c:v>
                </c:pt>
                <c:pt idx="1527">
                  <c:v>25.204654346338124</c:v>
                </c:pt>
                <c:pt idx="1528">
                  <c:v>25.251197809719372</c:v>
                </c:pt>
                <c:pt idx="1529" formatCode="0.00">
                  <c:v>25.251197809719372</c:v>
                </c:pt>
                <c:pt idx="1530">
                  <c:v>25.251197809719372</c:v>
                </c:pt>
                <c:pt idx="1531">
                  <c:v>25.289527720739219</c:v>
                </c:pt>
                <c:pt idx="1532">
                  <c:v>25.333333333333332</c:v>
                </c:pt>
                <c:pt idx="1533" formatCode="0.00">
                  <c:v>25.333333333333332</c:v>
                </c:pt>
                <c:pt idx="1534" formatCode="0.00">
                  <c:v>25.368925393566052</c:v>
                </c:pt>
                <c:pt idx="1535">
                  <c:v>25.371663244353183</c:v>
                </c:pt>
                <c:pt idx="1536" formatCode="0.00">
                  <c:v>25.371663244353183</c:v>
                </c:pt>
                <c:pt idx="1537" formatCode="0.00">
                  <c:v>25.371663244353183</c:v>
                </c:pt>
                <c:pt idx="1538">
                  <c:v>25.385352498288842</c:v>
                </c:pt>
                <c:pt idx="1539">
                  <c:v>25.385352498288842</c:v>
                </c:pt>
                <c:pt idx="1540" formatCode="0.00">
                  <c:v>25.418206707734427</c:v>
                </c:pt>
                <c:pt idx="1541">
                  <c:v>25.418206707734427</c:v>
                </c:pt>
                <c:pt idx="1542">
                  <c:v>25.418206707734427</c:v>
                </c:pt>
                <c:pt idx="1543" formatCode="0.00">
                  <c:v>25.418206707734427</c:v>
                </c:pt>
                <c:pt idx="1544">
                  <c:v>25.456536618754278</c:v>
                </c:pt>
                <c:pt idx="1545">
                  <c:v>25.456536618754278</c:v>
                </c:pt>
                <c:pt idx="1546" formatCode="0.00">
                  <c:v>25.538672142368242</c:v>
                </c:pt>
                <c:pt idx="1547">
                  <c:v>25.538672142368242</c:v>
                </c:pt>
                <c:pt idx="1548">
                  <c:v>25.544147843942504</c:v>
                </c:pt>
                <c:pt idx="1549">
                  <c:v>25.577002053388089</c:v>
                </c:pt>
                <c:pt idx="1550">
                  <c:v>25.623545516769337</c:v>
                </c:pt>
                <c:pt idx="1551" formatCode="0.00">
                  <c:v>25.623545516769337</c:v>
                </c:pt>
                <c:pt idx="1552">
                  <c:v>25.623545516769337</c:v>
                </c:pt>
                <c:pt idx="1553" formatCode="0.00">
                  <c:v>25.623545516769337</c:v>
                </c:pt>
                <c:pt idx="1554">
                  <c:v>25.650924024640656</c:v>
                </c:pt>
                <c:pt idx="1555" formatCode="0.00">
                  <c:v>25.670088980150581</c:v>
                </c:pt>
                <c:pt idx="1556" formatCode="0.00">
                  <c:v>25.670088980150581</c:v>
                </c:pt>
                <c:pt idx="1557" formatCode="0.00">
                  <c:v>25.708418891170432</c:v>
                </c:pt>
                <c:pt idx="1558">
                  <c:v>25.708418891170432</c:v>
                </c:pt>
                <c:pt idx="1559" formatCode="0.00">
                  <c:v>25.708418891170432</c:v>
                </c:pt>
                <c:pt idx="1560">
                  <c:v>25.752224503764545</c:v>
                </c:pt>
                <c:pt idx="1561">
                  <c:v>25.752224503764545</c:v>
                </c:pt>
                <c:pt idx="1562" formatCode="0.00">
                  <c:v>25.790554414784395</c:v>
                </c:pt>
                <c:pt idx="1563" formatCode="0.00">
                  <c:v>25.842573579739906</c:v>
                </c:pt>
                <c:pt idx="1564" formatCode="0.00">
                  <c:v>25.87542778918549</c:v>
                </c:pt>
                <c:pt idx="1565" formatCode="0.00">
                  <c:v>25.87542778918549</c:v>
                </c:pt>
                <c:pt idx="1566">
                  <c:v>25.87542778918549</c:v>
                </c:pt>
                <c:pt idx="1567">
                  <c:v>25.87542778918549</c:v>
                </c:pt>
                <c:pt idx="1568">
                  <c:v>25.919233401779604</c:v>
                </c:pt>
                <c:pt idx="1569" formatCode="0.00">
                  <c:v>25.919233401779604</c:v>
                </c:pt>
                <c:pt idx="1570" formatCode="0.00">
                  <c:v>26.00684462696783</c:v>
                </c:pt>
                <c:pt idx="1571" formatCode="0.00">
                  <c:v>26.088980150581794</c:v>
                </c:pt>
                <c:pt idx="1572">
                  <c:v>26.138261464750173</c:v>
                </c:pt>
                <c:pt idx="1573">
                  <c:v>26.165639972621491</c:v>
                </c:pt>
                <c:pt idx="1574">
                  <c:v>26.165639972621491</c:v>
                </c:pt>
                <c:pt idx="1575">
                  <c:v>26.165639972621491</c:v>
                </c:pt>
                <c:pt idx="1576">
                  <c:v>26.173853524982889</c:v>
                </c:pt>
                <c:pt idx="1577">
                  <c:v>26.203969883641342</c:v>
                </c:pt>
                <c:pt idx="1578" formatCode="0.00">
                  <c:v>26.203969883641342</c:v>
                </c:pt>
                <c:pt idx="1579">
                  <c:v>26.203969883641342</c:v>
                </c:pt>
                <c:pt idx="1580" formatCode="0.00">
                  <c:v>26.203969883641342</c:v>
                </c:pt>
                <c:pt idx="1581">
                  <c:v>26.203969883641342</c:v>
                </c:pt>
                <c:pt idx="1582">
                  <c:v>26.250513347022586</c:v>
                </c:pt>
                <c:pt idx="1583">
                  <c:v>26.286105407255306</c:v>
                </c:pt>
                <c:pt idx="1584">
                  <c:v>26.288843258042437</c:v>
                </c:pt>
                <c:pt idx="1585">
                  <c:v>26.33264887063655</c:v>
                </c:pt>
                <c:pt idx="1586">
                  <c:v>26.365503080082135</c:v>
                </c:pt>
                <c:pt idx="1587" formatCode="0.00">
                  <c:v>26.368240930869266</c:v>
                </c:pt>
                <c:pt idx="1588">
                  <c:v>26.370978781656401</c:v>
                </c:pt>
                <c:pt idx="1589">
                  <c:v>26.370978781656401</c:v>
                </c:pt>
                <c:pt idx="1590">
                  <c:v>26.370978781656401</c:v>
                </c:pt>
                <c:pt idx="1591">
                  <c:v>26.370978781656401</c:v>
                </c:pt>
                <c:pt idx="1592" formatCode="0.00">
                  <c:v>26.370978781656401</c:v>
                </c:pt>
                <c:pt idx="1593">
                  <c:v>26.370978781656401</c:v>
                </c:pt>
                <c:pt idx="1594">
                  <c:v>26.381930184804929</c:v>
                </c:pt>
                <c:pt idx="1595" formatCode="0.00">
                  <c:v>26.417522245037645</c:v>
                </c:pt>
                <c:pt idx="1596" formatCode="0.00">
                  <c:v>26.455852156057496</c:v>
                </c:pt>
                <c:pt idx="1597">
                  <c:v>26.455852156057496</c:v>
                </c:pt>
                <c:pt idx="1598" formatCode="0.00">
                  <c:v>26.455852156057496</c:v>
                </c:pt>
                <c:pt idx="1599" formatCode="0.00">
                  <c:v>26.455852156057496</c:v>
                </c:pt>
                <c:pt idx="1600" formatCode="0.00">
                  <c:v>26.537987679671456</c:v>
                </c:pt>
                <c:pt idx="1601">
                  <c:v>26.537987679671456</c:v>
                </c:pt>
                <c:pt idx="1602">
                  <c:v>26.537987679671456</c:v>
                </c:pt>
                <c:pt idx="1603" formatCode="0.00">
                  <c:v>26.579055441478438</c:v>
                </c:pt>
                <c:pt idx="1604">
                  <c:v>26.579055441478438</c:v>
                </c:pt>
                <c:pt idx="1605" formatCode="0.00">
                  <c:v>26.584531143052704</c:v>
                </c:pt>
                <c:pt idx="1606" formatCode="0.00">
                  <c:v>26.587268993839835</c:v>
                </c:pt>
                <c:pt idx="1607">
                  <c:v>26.622861054072555</c:v>
                </c:pt>
                <c:pt idx="1608" formatCode="0.00">
                  <c:v>26.622861054072555</c:v>
                </c:pt>
                <c:pt idx="1609">
                  <c:v>26.622861054072555</c:v>
                </c:pt>
                <c:pt idx="1610" formatCode="0.00">
                  <c:v>26.622861054072555</c:v>
                </c:pt>
                <c:pt idx="1611">
                  <c:v>26.622861054072555</c:v>
                </c:pt>
                <c:pt idx="1612" formatCode="0.00">
                  <c:v>26.622861054072555</c:v>
                </c:pt>
                <c:pt idx="1613">
                  <c:v>26.70773442847365</c:v>
                </c:pt>
                <c:pt idx="1614">
                  <c:v>26.70773442847365</c:v>
                </c:pt>
                <c:pt idx="1615">
                  <c:v>26.746064339493497</c:v>
                </c:pt>
                <c:pt idx="1616">
                  <c:v>26.751540041067763</c:v>
                </c:pt>
                <c:pt idx="1617">
                  <c:v>26.765229295003422</c:v>
                </c:pt>
                <c:pt idx="1618">
                  <c:v>26.78986995208761</c:v>
                </c:pt>
                <c:pt idx="1619" formatCode="0.00">
                  <c:v>26.78986995208761</c:v>
                </c:pt>
                <c:pt idx="1620" formatCode="0.00">
                  <c:v>26.78986995208761</c:v>
                </c:pt>
                <c:pt idx="1621">
                  <c:v>26.814510609171801</c:v>
                </c:pt>
                <c:pt idx="1622">
                  <c:v>26.836413415468858</c:v>
                </c:pt>
                <c:pt idx="1623">
                  <c:v>26.836413415468858</c:v>
                </c:pt>
                <c:pt idx="1624" formatCode="0.00">
                  <c:v>26.874743326488705</c:v>
                </c:pt>
                <c:pt idx="1625">
                  <c:v>26.874743326488705</c:v>
                </c:pt>
                <c:pt idx="1626">
                  <c:v>26.891170431211499</c:v>
                </c:pt>
                <c:pt idx="1627" formatCode="0.00">
                  <c:v>26.915811088295687</c:v>
                </c:pt>
                <c:pt idx="1628">
                  <c:v>26.915811088295687</c:v>
                </c:pt>
                <c:pt idx="1629" formatCode="0.00">
                  <c:v>26.918548939082822</c:v>
                </c:pt>
                <c:pt idx="1630" formatCode="0.00">
                  <c:v>26.918548939082822</c:v>
                </c:pt>
                <c:pt idx="1631" formatCode="0.00">
                  <c:v>26.956878850102669</c:v>
                </c:pt>
                <c:pt idx="1632" formatCode="0.00">
                  <c:v>26.956878850102669</c:v>
                </c:pt>
                <c:pt idx="1633">
                  <c:v>27.041752224503764</c:v>
                </c:pt>
                <c:pt idx="1634">
                  <c:v>27.082819986310746</c:v>
                </c:pt>
                <c:pt idx="1635">
                  <c:v>27.16495550992471</c:v>
                </c:pt>
                <c:pt idx="1636" formatCode="0.00">
                  <c:v>27.16495550992471</c:v>
                </c:pt>
                <c:pt idx="1637">
                  <c:v>27.20328542094456</c:v>
                </c:pt>
                <c:pt idx="1638">
                  <c:v>27.20328542094456</c:v>
                </c:pt>
                <c:pt idx="1639" formatCode="0.00">
                  <c:v>27.249828884325805</c:v>
                </c:pt>
                <c:pt idx="1640">
                  <c:v>27.249828884325805</c:v>
                </c:pt>
                <c:pt idx="1641">
                  <c:v>27.249828884325805</c:v>
                </c:pt>
                <c:pt idx="1642">
                  <c:v>27.288158795345655</c:v>
                </c:pt>
                <c:pt idx="1643">
                  <c:v>27.288158795345655</c:v>
                </c:pt>
                <c:pt idx="1644">
                  <c:v>27.288158795345655</c:v>
                </c:pt>
                <c:pt idx="1645">
                  <c:v>27.3347022587269</c:v>
                </c:pt>
                <c:pt idx="1646">
                  <c:v>27.340177960301162</c:v>
                </c:pt>
                <c:pt idx="1647">
                  <c:v>27.359342915811087</c:v>
                </c:pt>
                <c:pt idx="1648">
                  <c:v>27.370294318959616</c:v>
                </c:pt>
                <c:pt idx="1649">
                  <c:v>27.383983572895279</c:v>
                </c:pt>
                <c:pt idx="1650">
                  <c:v>27.411362080766597</c:v>
                </c:pt>
                <c:pt idx="1651">
                  <c:v>27.411362080766597</c:v>
                </c:pt>
                <c:pt idx="1652">
                  <c:v>27.416837782340863</c:v>
                </c:pt>
                <c:pt idx="1653">
                  <c:v>27.416837782340863</c:v>
                </c:pt>
                <c:pt idx="1654">
                  <c:v>27.455167693360711</c:v>
                </c:pt>
                <c:pt idx="1655">
                  <c:v>27.455167693360711</c:v>
                </c:pt>
                <c:pt idx="1656">
                  <c:v>27.455167693360711</c:v>
                </c:pt>
                <c:pt idx="1657" formatCode="0.00">
                  <c:v>27.455167693360711</c:v>
                </c:pt>
                <c:pt idx="1658" formatCode="0.00">
                  <c:v>27.455167693360711</c:v>
                </c:pt>
                <c:pt idx="1659" formatCode="0.00">
                  <c:v>27.471594798083505</c:v>
                </c:pt>
                <c:pt idx="1660" formatCode="0.00">
                  <c:v>27.498973305954827</c:v>
                </c:pt>
                <c:pt idx="1661">
                  <c:v>27.498973305954827</c:v>
                </c:pt>
                <c:pt idx="1662">
                  <c:v>27.498973305954827</c:v>
                </c:pt>
                <c:pt idx="1663" formatCode="0.00">
                  <c:v>27.537303216974674</c:v>
                </c:pt>
                <c:pt idx="1664">
                  <c:v>27.583846680355922</c:v>
                </c:pt>
                <c:pt idx="1665">
                  <c:v>27.583846680355922</c:v>
                </c:pt>
                <c:pt idx="1666" formatCode="0.00">
                  <c:v>27.622176591375769</c:v>
                </c:pt>
                <c:pt idx="1667" formatCode="0.00">
                  <c:v>27.622176591375769</c:v>
                </c:pt>
                <c:pt idx="1668" formatCode="0.00">
                  <c:v>27.622176591375769</c:v>
                </c:pt>
                <c:pt idx="1669">
                  <c:v>27.622176591375769</c:v>
                </c:pt>
                <c:pt idx="1670" formatCode="0.00">
                  <c:v>27.622176591375769</c:v>
                </c:pt>
                <c:pt idx="1671">
                  <c:v>27.622176591375769</c:v>
                </c:pt>
                <c:pt idx="1672" formatCode="0.00">
                  <c:v>27.668720054757017</c:v>
                </c:pt>
                <c:pt idx="1673">
                  <c:v>27.707049965776864</c:v>
                </c:pt>
                <c:pt idx="1674" formatCode="0.00">
                  <c:v>27.707049965776864</c:v>
                </c:pt>
                <c:pt idx="1675">
                  <c:v>27.707049965776864</c:v>
                </c:pt>
                <c:pt idx="1676">
                  <c:v>27.707049965776864</c:v>
                </c:pt>
                <c:pt idx="1677">
                  <c:v>27.707049965776864</c:v>
                </c:pt>
                <c:pt idx="1678" formatCode="0.00">
                  <c:v>27.720739219712527</c:v>
                </c:pt>
                <c:pt idx="1679">
                  <c:v>27.789185489390828</c:v>
                </c:pt>
                <c:pt idx="1680" formatCode="0.00">
                  <c:v>27.835728952772072</c:v>
                </c:pt>
                <c:pt idx="1681">
                  <c:v>27.835728952772072</c:v>
                </c:pt>
                <c:pt idx="1682">
                  <c:v>27.874058863791923</c:v>
                </c:pt>
                <c:pt idx="1683" formatCode="0.00">
                  <c:v>27.874058863791923</c:v>
                </c:pt>
                <c:pt idx="1684">
                  <c:v>27.874058863791923</c:v>
                </c:pt>
                <c:pt idx="1685">
                  <c:v>27.874058863791923</c:v>
                </c:pt>
                <c:pt idx="1686">
                  <c:v>27.874058863791923</c:v>
                </c:pt>
                <c:pt idx="1687">
                  <c:v>27.890485968514717</c:v>
                </c:pt>
                <c:pt idx="1688">
                  <c:v>27.917864476386036</c:v>
                </c:pt>
                <c:pt idx="1689">
                  <c:v>27.917864476386036</c:v>
                </c:pt>
                <c:pt idx="1690">
                  <c:v>27.917864476386036</c:v>
                </c:pt>
                <c:pt idx="1691">
                  <c:v>27.917864476386036</c:v>
                </c:pt>
                <c:pt idx="1692" formatCode="0.00">
                  <c:v>27.917864476386036</c:v>
                </c:pt>
                <c:pt idx="1693" formatCode="0.00">
                  <c:v>27.917864476386036</c:v>
                </c:pt>
                <c:pt idx="1694" formatCode="0.00">
                  <c:v>27.917864476386036</c:v>
                </c:pt>
                <c:pt idx="1695" formatCode="0.00">
                  <c:v>27.931553730321699</c:v>
                </c:pt>
                <c:pt idx="1696">
                  <c:v>27.93429158110883</c:v>
                </c:pt>
                <c:pt idx="1697">
                  <c:v>27.937029431895962</c:v>
                </c:pt>
                <c:pt idx="1698" formatCode="0.00">
                  <c:v>27.956194387405887</c:v>
                </c:pt>
                <c:pt idx="1699" formatCode="0.00">
                  <c:v>27.956194387405887</c:v>
                </c:pt>
                <c:pt idx="1700" formatCode="0.00">
                  <c:v>28.054757015742641</c:v>
                </c:pt>
                <c:pt idx="1701">
                  <c:v>28.087611225188226</c:v>
                </c:pt>
                <c:pt idx="1702" formatCode="0.00">
                  <c:v>28.093086926762492</c:v>
                </c:pt>
                <c:pt idx="1703" formatCode="0.00">
                  <c:v>28.139630390143736</c:v>
                </c:pt>
                <c:pt idx="1704">
                  <c:v>28.145106091718002</c:v>
                </c:pt>
                <c:pt idx="1705">
                  <c:v>28.156057494866531</c:v>
                </c:pt>
                <c:pt idx="1706">
                  <c:v>28.167008898015059</c:v>
                </c:pt>
                <c:pt idx="1707">
                  <c:v>28.167008898015059</c:v>
                </c:pt>
                <c:pt idx="1708" formatCode="0.00">
                  <c:v>28.167008898015059</c:v>
                </c:pt>
                <c:pt idx="1709" formatCode="0.00">
                  <c:v>28.167008898015059</c:v>
                </c:pt>
                <c:pt idx="1710">
                  <c:v>28.167008898015059</c:v>
                </c:pt>
                <c:pt idx="1711" formatCode="0.00">
                  <c:v>28.167008898015059</c:v>
                </c:pt>
                <c:pt idx="1712">
                  <c:v>28.167008898015059</c:v>
                </c:pt>
                <c:pt idx="1713" formatCode="0.00">
                  <c:v>28.167008898015059</c:v>
                </c:pt>
                <c:pt idx="1714">
                  <c:v>28.167008898015059</c:v>
                </c:pt>
                <c:pt idx="1715">
                  <c:v>28.167008898015059</c:v>
                </c:pt>
                <c:pt idx="1716" formatCode="0.00">
                  <c:v>28.167008898015059</c:v>
                </c:pt>
                <c:pt idx="1717">
                  <c:v>28.183436002737849</c:v>
                </c:pt>
                <c:pt idx="1718">
                  <c:v>28.205338809034906</c:v>
                </c:pt>
                <c:pt idx="1719">
                  <c:v>28.205338809034906</c:v>
                </c:pt>
                <c:pt idx="1720">
                  <c:v>28.205338809034906</c:v>
                </c:pt>
                <c:pt idx="1721">
                  <c:v>28.238193018480494</c:v>
                </c:pt>
                <c:pt idx="1722" formatCode="0.00">
                  <c:v>28.251882272416154</c:v>
                </c:pt>
                <c:pt idx="1723">
                  <c:v>28.251882272416154</c:v>
                </c:pt>
                <c:pt idx="1724">
                  <c:v>28.251882272416154</c:v>
                </c:pt>
                <c:pt idx="1725" formatCode="0.00">
                  <c:v>28.290212183436001</c:v>
                </c:pt>
                <c:pt idx="1726" formatCode="0.00">
                  <c:v>28.290212183436001</c:v>
                </c:pt>
                <c:pt idx="1727">
                  <c:v>28.334017796030118</c:v>
                </c:pt>
                <c:pt idx="1728">
                  <c:v>28.334017796030118</c:v>
                </c:pt>
                <c:pt idx="1729">
                  <c:v>28.372347707049965</c:v>
                </c:pt>
                <c:pt idx="1730" formatCode="0.00">
                  <c:v>28.372347707049965</c:v>
                </c:pt>
                <c:pt idx="1731" formatCode="0.00">
                  <c:v>28.372347707049965</c:v>
                </c:pt>
                <c:pt idx="1732">
                  <c:v>28.372347707049965</c:v>
                </c:pt>
                <c:pt idx="1733">
                  <c:v>28.418891170431213</c:v>
                </c:pt>
                <c:pt idx="1734" formatCode="0.00">
                  <c:v>28.418891170431213</c:v>
                </c:pt>
                <c:pt idx="1735">
                  <c:v>28.45722108145106</c:v>
                </c:pt>
                <c:pt idx="1736" formatCode="0.00">
                  <c:v>28.45722108145106</c:v>
                </c:pt>
                <c:pt idx="1737">
                  <c:v>28.45722108145106</c:v>
                </c:pt>
                <c:pt idx="1738">
                  <c:v>28.45722108145106</c:v>
                </c:pt>
                <c:pt idx="1739">
                  <c:v>28.45722108145106</c:v>
                </c:pt>
                <c:pt idx="1740" formatCode="0.00">
                  <c:v>28.45722108145106</c:v>
                </c:pt>
                <c:pt idx="1741">
                  <c:v>28.501026694045173</c:v>
                </c:pt>
                <c:pt idx="1742">
                  <c:v>28.539356605065024</c:v>
                </c:pt>
                <c:pt idx="1743" formatCode="0.00">
                  <c:v>28.539356605065024</c:v>
                </c:pt>
                <c:pt idx="1744">
                  <c:v>28.563997262149211</c:v>
                </c:pt>
                <c:pt idx="1745">
                  <c:v>28.585900068446271</c:v>
                </c:pt>
                <c:pt idx="1746" formatCode="0.00">
                  <c:v>28.585900068446271</c:v>
                </c:pt>
                <c:pt idx="1747">
                  <c:v>28.624229979466119</c:v>
                </c:pt>
                <c:pt idx="1748" formatCode="0.00">
                  <c:v>28.624229979466119</c:v>
                </c:pt>
                <c:pt idx="1749" formatCode="0.00">
                  <c:v>28.624229979466119</c:v>
                </c:pt>
                <c:pt idx="1750" formatCode="0.00">
                  <c:v>28.670773442847366</c:v>
                </c:pt>
                <c:pt idx="1751">
                  <c:v>28.670773442847366</c:v>
                </c:pt>
                <c:pt idx="1752">
                  <c:v>28.695414099931554</c:v>
                </c:pt>
                <c:pt idx="1753">
                  <c:v>28.709103353867214</c:v>
                </c:pt>
                <c:pt idx="1754">
                  <c:v>28.709103353867214</c:v>
                </c:pt>
                <c:pt idx="1755" formatCode="0.00">
                  <c:v>28.709103353867214</c:v>
                </c:pt>
                <c:pt idx="1756">
                  <c:v>28.725530458590008</c:v>
                </c:pt>
                <c:pt idx="1757">
                  <c:v>28.752908966461327</c:v>
                </c:pt>
                <c:pt idx="1758" formatCode="0.00">
                  <c:v>28.76659822039699</c:v>
                </c:pt>
                <c:pt idx="1759">
                  <c:v>28.791238877481177</c:v>
                </c:pt>
                <c:pt idx="1760" formatCode="0.00">
                  <c:v>28.791238877481177</c:v>
                </c:pt>
                <c:pt idx="1761">
                  <c:v>28.837782340862422</c:v>
                </c:pt>
                <c:pt idx="1762">
                  <c:v>28.837782340862422</c:v>
                </c:pt>
                <c:pt idx="1763" formatCode="0.00">
                  <c:v>28.873374401095141</c:v>
                </c:pt>
                <c:pt idx="1764">
                  <c:v>28.876112251882272</c:v>
                </c:pt>
                <c:pt idx="1765">
                  <c:v>28.876112251882272</c:v>
                </c:pt>
                <c:pt idx="1766">
                  <c:v>28.876112251882272</c:v>
                </c:pt>
                <c:pt idx="1767" formatCode="0.00">
                  <c:v>28.876112251882272</c:v>
                </c:pt>
                <c:pt idx="1768" formatCode="0.00">
                  <c:v>28.919917864476385</c:v>
                </c:pt>
                <c:pt idx="1769">
                  <c:v>28.919917864476385</c:v>
                </c:pt>
                <c:pt idx="1770">
                  <c:v>28.933607118412045</c:v>
                </c:pt>
                <c:pt idx="1771" formatCode="0.00">
                  <c:v>28.958247775496236</c:v>
                </c:pt>
                <c:pt idx="1772">
                  <c:v>28.958247775496236</c:v>
                </c:pt>
                <c:pt idx="1773">
                  <c:v>29.043121149897331</c:v>
                </c:pt>
                <c:pt idx="1774">
                  <c:v>29.043121149897331</c:v>
                </c:pt>
                <c:pt idx="1775" formatCode="0.00">
                  <c:v>29.043121149897331</c:v>
                </c:pt>
                <c:pt idx="1776" formatCode="0.00">
                  <c:v>29.056810403832991</c:v>
                </c:pt>
                <c:pt idx="1777" formatCode="0.00">
                  <c:v>29.065023956194388</c:v>
                </c:pt>
                <c:pt idx="1778">
                  <c:v>29.065023956194388</c:v>
                </c:pt>
                <c:pt idx="1779" formatCode="0.00">
                  <c:v>29.065023956194388</c:v>
                </c:pt>
                <c:pt idx="1780">
                  <c:v>29.166324435318277</c:v>
                </c:pt>
                <c:pt idx="1781" formatCode="0.00">
                  <c:v>29.166324435318277</c:v>
                </c:pt>
                <c:pt idx="1782">
                  <c:v>29.166324435318277</c:v>
                </c:pt>
                <c:pt idx="1783" formatCode="0.00">
                  <c:v>29.166324435318277</c:v>
                </c:pt>
                <c:pt idx="1784" formatCode="0.00">
                  <c:v>29.166324435318277</c:v>
                </c:pt>
                <c:pt idx="1785" formatCode="0.00">
                  <c:v>29.166324435318277</c:v>
                </c:pt>
                <c:pt idx="1786">
                  <c:v>29.166324435318277</c:v>
                </c:pt>
                <c:pt idx="1787">
                  <c:v>29.17453798767967</c:v>
                </c:pt>
                <c:pt idx="1788">
                  <c:v>29.204654346338124</c:v>
                </c:pt>
                <c:pt idx="1789" formatCode="0.00">
                  <c:v>29.204654346338124</c:v>
                </c:pt>
                <c:pt idx="1790">
                  <c:v>29.204654346338124</c:v>
                </c:pt>
                <c:pt idx="1791" formatCode="0.00">
                  <c:v>29.204654346338124</c:v>
                </c:pt>
                <c:pt idx="1792" formatCode="0.00">
                  <c:v>29.204654346338124</c:v>
                </c:pt>
                <c:pt idx="1793">
                  <c:v>29.204654346338124</c:v>
                </c:pt>
                <c:pt idx="1794">
                  <c:v>29.204654346338124</c:v>
                </c:pt>
                <c:pt idx="1795">
                  <c:v>29.251197809719372</c:v>
                </c:pt>
                <c:pt idx="1796" formatCode="0.00">
                  <c:v>29.251197809719372</c:v>
                </c:pt>
                <c:pt idx="1797">
                  <c:v>29.251197809719372</c:v>
                </c:pt>
                <c:pt idx="1798" formatCode="0.00">
                  <c:v>29.308692676249144</c:v>
                </c:pt>
                <c:pt idx="1799">
                  <c:v>29.333333333333332</c:v>
                </c:pt>
                <c:pt idx="1800" formatCode="0.00">
                  <c:v>29.333333333333332</c:v>
                </c:pt>
                <c:pt idx="1801" formatCode="0.00">
                  <c:v>29.333333333333332</c:v>
                </c:pt>
                <c:pt idx="1802" formatCode="0.00">
                  <c:v>29.333333333333332</c:v>
                </c:pt>
                <c:pt idx="1803" formatCode="0.00">
                  <c:v>29.371663244353183</c:v>
                </c:pt>
                <c:pt idx="1804">
                  <c:v>29.371663244353183</c:v>
                </c:pt>
                <c:pt idx="1805">
                  <c:v>29.418206707734427</c:v>
                </c:pt>
                <c:pt idx="1806">
                  <c:v>29.418206707734427</c:v>
                </c:pt>
                <c:pt idx="1807">
                  <c:v>29.418206707734427</c:v>
                </c:pt>
                <c:pt idx="1808" formatCode="0.00">
                  <c:v>29.418206707734427</c:v>
                </c:pt>
                <c:pt idx="1809">
                  <c:v>29.418206707734427</c:v>
                </c:pt>
                <c:pt idx="1810">
                  <c:v>29.453798767967147</c:v>
                </c:pt>
                <c:pt idx="1811" formatCode="0.00">
                  <c:v>29.456536618754278</c:v>
                </c:pt>
                <c:pt idx="1812">
                  <c:v>29.456536618754278</c:v>
                </c:pt>
                <c:pt idx="1813">
                  <c:v>29.500342231348391</c:v>
                </c:pt>
                <c:pt idx="1814">
                  <c:v>29.500342231348391</c:v>
                </c:pt>
                <c:pt idx="1815">
                  <c:v>29.530458590006845</c:v>
                </c:pt>
                <c:pt idx="1816">
                  <c:v>29.538672142368242</c:v>
                </c:pt>
                <c:pt idx="1817">
                  <c:v>29.538672142368242</c:v>
                </c:pt>
                <c:pt idx="1818">
                  <c:v>29.577002053388089</c:v>
                </c:pt>
                <c:pt idx="1819" formatCode="0.00">
                  <c:v>29.609856262833677</c:v>
                </c:pt>
                <c:pt idx="1820">
                  <c:v>29.623545516769337</c:v>
                </c:pt>
                <c:pt idx="1821">
                  <c:v>29.623545516769337</c:v>
                </c:pt>
                <c:pt idx="1822" formatCode="0.00">
                  <c:v>29.670088980150581</c:v>
                </c:pt>
                <c:pt idx="1823">
                  <c:v>29.670088980150581</c:v>
                </c:pt>
                <c:pt idx="1824">
                  <c:v>29.670088980150581</c:v>
                </c:pt>
                <c:pt idx="1825">
                  <c:v>29.670088980150581</c:v>
                </c:pt>
                <c:pt idx="1826" formatCode="0.00">
                  <c:v>29.686516084873375</c:v>
                </c:pt>
                <c:pt idx="1827">
                  <c:v>29.702943189596166</c:v>
                </c:pt>
                <c:pt idx="1828">
                  <c:v>29.708418891170432</c:v>
                </c:pt>
                <c:pt idx="1829">
                  <c:v>29.708418891170432</c:v>
                </c:pt>
                <c:pt idx="1830" formatCode="0.00">
                  <c:v>29.708418891170432</c:v>
                </c:pt>
                <c:pt idx="1831">
                  <c:v>29.708418891170432</c:v>
                </c:pt>
                <c:pt idx="1832" formatCode="0.00">
                  <c:v>29.71937029431896</c:v>
                </c:pt>
                <c:pt idx="1833">
                  <c:v>29.749486652977414</c:v>
                </c:pt>
                <c:pt idx="1834" formatCode="0.00">
                  <c:v>29.749486652977414</c:v>
                </c:pt>
                <c:pt idx="1835">
                  <c:v>29.752224503764545</c:v>
                </c:pt>
                <c:pt idx="1836">
                  <c:v>29.752224503764545</c:v>
                </c:pt>
                <c:pt idx="1837">
                  <c:v>29.752224503764545</c:v>
                </c:pt>
                <c:pt idx="1838" formatCode="0.00">
                  <c:v>29.752224503764545</c:v>
                </c:pt>
                <c:pt idx="1839">
                  <c:v>29.790554414784395</c:v>
                </c:pt>
                <c:pt idx="1840" formatCode="0.00">
                  <c:v>29.83709787816564</c:v>
                </c:pt>
                <c:pt idx="1841" formatCode="0.00">
                  <c:v>29.83709787816564</c:v>
                </c:pt>
                <c:pt idx="1842">
                  <c:v>29.83709787816564</c:v>
                </c:pt>
                <c:pt idx="1843">
                  <c:v>29.87542778918549</c:v>
                </c:pt>
                <c:pt idx="1844" formatCode="0.00">
                  <c:v>29.87542778918549</c:v>
                </c:pt>
                <c:pt idx="1845">
                  <c:v>29.919233401779604</c:v>
                </c:pt>
                <c:pt idx="1846" formatCode="0.00">
                  <c:v>29.919233401779604</c:v>
                </c:pt>
                <c:pt idx="1847">
                  <c:v>29.935660506502394</c:v>
                </c:pt>
                <c:pt idx="1848">
                  <c:v>4.9989733059548254</c:v>
                </c:pt>
                <c:pt idx="1849">
                  <c:v>5.029089664613279</c:v>
                </c:pt>
                <c:pt idx="1850">
                  <c:v>5.0373032169746752</c:v>
                </c:pt>
                <c:pt idx="1851">
                  <c:v>5.0455167693360714</c:v>
                </c:pt>
                <c:pt idx="1852">
                  <c:v>5.0646817248459959</c:v>
                </c:pt>
                <c:pt idx="1853">
                  <c:v>5.0838466803559204</c:v>
                </c:pt>
                <c:pt idx="1854">
                  <c:v>5.0838466803559204</c:v>
                </c:pt>
                <c:pt idx="1855">
                  <c:v>5.1221765913757702</c:v>
                </c:pt>
                <c:pt idx="1856">
                  <c:v>5.1221765913757702</c:v>
                </c:pt>
                <c:pt idx="1857">
                  <c:v>5.1221765913757702</c:v>
                </c:pt>
                <c:pt idx="1858">
                  <c:v>5.1687200547570153</c:v>
                </c:pt>
                <c:pt idx="1859">
                  <c:v>5.1687200547570153</c:v>
                </c:pt>
                <c:pt idx="1860">
                  <c:v>5.1878850102669407</c:v>
                </c:pt>
                <c:pt idx="1861">
                  <c:v>5.2043121149897331</c:v>
                </c:pt>
                <c:pt idx="1862">
                  <c:v>5.2070499657768652</c:v>
                </c:pt>
                <c:pt idx="1863">
                  <c:v>5.2070499657768652</c:v>
                </c:pt>
                <c:pt idx="1864">
                  <c:v>5.2070499657768652</c:v>
                </c:pt>
                <c:pt idx="1865">
                  <c:v>5.2070499657768652</c:v>
                </c:pt>
                <c:pt idx="1866">
                  <c:v>5.2180013689253935</c:v>
                </c:pt>
                <c:pt idx="1867">
                  <c:v>5.2508555783709792</c:v>
                </c:pt>
                <c:pt idx="1868">
                  <c:v>5.2891854893908281</c:v>
                </c:pt>
                <c:pt idx="1869">
                  <c:v>5.2891854893908281</c:v>
                </c:pt>
                <c:pt idx="1870">
                  <c:v>5.2891854893908281</c:v>
                </c:pt>
                <c:pt idx="1871">
                  <c:v>5.2973990417522243</c:v>
                </c:pt>
                <c:pt idx="1872">
                  <c:v>5.3056125941136205</c:v>
                </c:pt>
                <c:pt idx="1873">
                  <c:v>5.3384668035592062</c:v>
                </c:pt>
                <c:pt idx="1874">
                  <c:v>5.3412046543463383</c:v>
                </c:pt>
                <c:pt idx="1875">
                  <c:v>5.3740588637919231</c:v>
                </c:pt>
                <c:pt idx="1876">
                  <c:v>5.3740588637919231</c:v>
                </c:pt>
                <c:pt idx="1877">
                  <c:v>5.3740588637919231</c:v>
                </c:pt>
                <c:pt idx="1878">
                  <c:v>5.3740588637919231</c:v>
                </c:pt>
                <c:pt idx="1879">
                  <c:v>5.3740588637919231</c:v>
                </c:pt>
                <c:pt idx="1880">
                  <c:v>5.3740588637919231</c:v>
                </c:pt>
                <c:pt idx="1881">
                  <c:v>5.3740588637919231</c:v>
                </c:pt>
                <c:pt idx="1882">
                  <c:v>5.3767967145790552</c:v>
                </c:pt>
                <c:pt idx="1883">
                  <c:v>5.4178644763860371</c:v>
                </c:pt>
                <c:pt idx="1884">
                  <c:v>5.4178644763860371</c:v>
                </c:pt>
                <c:pt idx="1885">
                  <c:v>5.4315537303216974</c:v>
                </c:pt>
                <c:pt idx="1886">
                  <c:v>5.456194387405886</c:v>
                </c:pt>
                <c:pt idx="1887">
                  <c:v>5.5164271047227924</c:v>
                </c:pt>
                <c:pt idx="1888">
                  <c:v>5.5410677618069819</c:v>
                </c:pt>
                <c:pt idx="1889">
                  <c:v>5.5410677618069819</c:v>
                </c:pt>
                <c:pt idx="1890">
                  <c:v>5.5410677618069819</c:v>
                </c:pt>
                <c:pt idx="1891">
                  <c:v>5.546543463381246</c:v>
                </c:pt>
                <c:pt idx="1892">
                  <c:v>5.5547570157426414</c:v>
                </c:pt>
                <c:pt idx="1893">
                  <c:v>5.5684462696783026</c:v>
                </c:pt>
                <c:pt idx="1894">
                  <c:v>5.5684462696783026</c:v>
                </c:pt>
                <c:pt idx="1895">
                  <c:v>5.5793976728268309</c:v>
                </c:pt>
                <c:pt idx="1896">
                  <c:v>5.5876112251882279</c:v>
                </c:pt>
                <c:pt idx="1897">
                  <c:v>5.6013004791238874</c:v>
                </c:pt>
                <c:pt idx="1898">
                  <c:v>5.6040383299110204</c:v>
                </c:pt>
                <c:pt idx="1899">
                  <c:v>5.6040383299110204</c:v>
                </c:pt>
                <c:pt idx="1900">
                  <c:v>5.6259411362080769</c:v>
                </c:pt>
                <c:pt idx="1901">
                  <c:v>5.6259411362080769</c:v>
                </c:pt>
                <c:pt idx="1902">
                  <c:v>5.6259411362080769</c:v>
                </c:pt>
                <c:pt idx="1903">
                  <c:v>5.6396303901437363</c:v>
                </c:pt>
                <c:pt idx="1904">
                  <c:v>5.6505817932922664</c:v>
                </c:pt>
                <c:pt idx="1905">
                  <c:v>5.6560574948665305</c:v>
                </c:pt>
                <c:pt idx="1906">
                  <c:v>5.6670088980150588</c:v>
                </c:pt>
                <c:pt idx="1907">
                  <c:v>5.6670088980150588</c:v>
                </c:pt>
                <c:pt idx="1908">
                  <c:v>5.6670088980150588</c:v>
                </c:pt>
                <c:pt idx="1909">
                  <c:v>5.6670088980150588</c:v>
                </c:pt>
                <c:pt idx="1910">
                  <c:v>5.6670088980150588</c:v>
                </c:pt>
                <c:pt idx="1911">
                  <c:v>5.66974674880219</c:v>
                </c:pt>
                <c:pt idx="1912">
                  <c:v>5.6779603011635871</c:v>
                </c:pt>
                <c:pt idx="1913">
                  <c:v>5.6834360027378512</c:v>
                </c:pt>
                <c:pt idx="1914">
                  <c:v>5.6998631074606436</c:v>
                </c:pt>
                <c:pt idx="1915">
                  <c:v>5.7053388090349078</c:v>
                </c:pt>
                <c:pt idx="1916">
                  <c:v>5.7053388090349078</c:v>
                </c:pt>
                <c:pt idx="1917">
                  <c:v>5.7245037645448331</c:v>
                </c:pt>
                <c:pt idx="1918">
                  <c:v>5.7381930184804926</c:v>
                </c:pt>
                <c:pt idx="1919">
                  <c:v>5.7464065708418897</c:v>
                </c:pt>
                <c:pt idx="1920">
                  <c:v>5.7518822724161538</c:v>
                </c:pt>
                <c:pt idx="1921">
                  <c:v>5.7518822724161538</c:v>
                </c:pt>
                <c:pt idx="1922">
                  <c:v>5.7573579739904179</c:v>
                </c:pt>
                <c:pt idx="1923">
                  <c:v>5.7792607802874745</c:v>
                </c:pt>
                <c:pt idx="1924">
                  <c:v>5.7847364818617386</c:v>
                </c:pt>
                <c:pt idx="1925">
                  <c:v>5.7902121834360027</c:v>
                </c:pt>
                <c:pt idx="1926">
                  <c:v>5.8148528405201922</c:v>
                </c:pt>
                <c:pt idx="1927">
                  <c:v>5.8203285420944564</c:v>
                </c:pt>
                <c:pt idx="1928">
                  <c:v>5.8258042436687205</c:v>
                </c:pt>
                <c:pt idx="1929">
                  <c:v>5.8340177960301158</c:v>
                </c:pt>
                <c:pt idx="1930">
                  <c:v>5.8340177960301158</c:v>
                </c:pt>
                <c:pt idx="1931">
                  <c:v>5.8340177960301158</c:v>
                </c:pt>
                <c:pt idx="1932">
                  <c:v>5.8340177960301158</c:v>
                </c:pt>
                <c:pt idx="1933">
                  <c:v>5.8367556468172488</c:v>
                </c:pt>
                <c:pt idx="1934">
                  <c:v>5.8723477070499666</c:v>
                </c:pt>
                <c:pt idx="1935">
                  <c:v>5.8723477070499666</c:v>
                </c:pt>
                <c:pt idx="1936">
                  <c:v>5.8723477070499666</c:v>
                </c:pt>
                <c:pt idx="1937">
                  <c:v>5.8723477070499666</c:v>
                </c:pt>
                <c:pt idx="1938">
                  <c:v>5.8723477070499666</c:v>
                </c:pt>
                <c:pt idx="1939">
                  <c:v>5.8723477070499666</c:v>
                </c:pt>
                <c:pt idx="1940">
                  <c:v>5.8915126625598901</c:v>
                </c:pt>
                <c:pt idx="1941">
                  <c:v>5.9188911704312108</c:v>
                </c:pt>
                <c:pt idx="1942">
                  <c:v>5.9490075290896645</c:v>
                </c:pt>
                <c:pt idx="1943">
                  <c:v>5.9572210814510616</c:v>
                </c:pt>
                <c:pt idx="1944">
                  <c:v>5.9572210814510616</c:v>
                </c:pt>
                <c:pt idx="1945">
                  <c:v>6.0010266940451746</c:v>
                </c:pt>
                <c:pt idx="1946">
                  <c:v>6.0393566050650236</c:v>
                </c:pt>
                <c:pt idx="1947">
                  <c:v>6.0393566050650236</c:v>
                </c:pt>
                <c:pt idx="1948">
                  <c:v>6.0393566050650236</c:v>
                </c:pt>
                <c:pt idx="1949">
                  <c:v>6.0503080082135519</c:v>
                </c:pt>
                <c:pt idx="1950">
                  <c:v>6.0530458590006848</c:v>
                </c:pt>
                <c:pt idx="1951">
                  <c:v>6.055783709787816</c:v>
                </c:pt>
                <c:pt idx="1952">
                  <c:v>6.0694729637234772</c:v>
                </c:pt>
                <c:pt idx="1953">
                  <c:v>6.0913757700205338</c:v>
                </c:pt>
                <c:pt idx="1954">
                  <c:v>6.1242299794661186</c:v>
                </c:pt>
                <c:pt idx="1955">
                  <c:v>6.1242299794661186</c:v>
                </c:pt>
                <c:pt idx="1956">
                  <c:v>6.1707734428473646</c:v>
                </c:pt>
                <c:pt idx="1957">
                  <c:v>6.1707734428473646</c:v>
                </c:pt>
                <c:pt idx="1958">
                  <c:v>6.1707734428473646</c:v>
                </c:pt>
                <c:pt idx="1959">
                  <c:v>6.1954140999315541</c:v>
                </c:pt>
                <c:pt idx="1960">
                  <c:v>6.1981519507186853</c:v>
                </c:pt>
                <c:pt idx="1961">
                  <c:v>6.2091033538672136</c:v>
                </c:pt>
                <c:pt idx="1962">
                  <c:v>6.2091033538672136</c:v>
                </c:pt>
                <c:pt idx="1963">
                  <c:v>6.2091033538672136</c:v>
                </c:pt>
                <c:pt idx="1964">
                  <c:v>6.2200547570157418</c:v>
                </c:pt>
                <c:pt idx="1965">
                  <c:v>6.225530458590006</c:v>
                </c:pt>
                <c:pt idx="1966">
                  <c:v>6.225530458590006</c:v>
                </c:pt>
                <c:pt idx="1967">
                  <c:v>6.2392197125256672</c:v>
                </c:pt>
                <c:pt idx="1968">
                  <c:v>6.2556468172484596</c:v>
                </c:pt>
                <c:pt idx="1969">
                  <c:v>6.2802874743326491</c:v>
                </c:pt>
                <c:pt idx="1970">
                  <c:v>6.2912388774811774</c:v>
                </c:pt>
                <c:pt idx="1971">
                  <c:v>6.2912388774811774</c:v>
                </c:pt>
                <c:pt idx="1972">
                  <c:v>6.2912388774811774</c:v>
                </c:pt>
                <c:pt idx="1973" formatCode="0.00">
                  <c:v>6.2919233401779602</c:v>
                </c:pt>
                <c:pt idx="1974">
                  <c:v>6.2939767282683086</c:v>
                </c:pt>
                <c:pt idx="1975">
                  <c:v>6.3323066392881593</c:v>
                </c:pt>
                <c:pt idx="1976">
                  <c:v>6.3377823408624234</c:v>
                </c:pt>
                <c:pt idx="1977">
                  <c:v>6.3377823408624234</c:v>
                </c:pt>
                <c:pt idx="1978">
                  <c:v>6.3514715947980829</c:v>
                </c:pt>
                <c:pt idx="1979">
                  <c:v>6.3733744010951412</c:v>
                </c:pt>
                <c:pt idx="1980">
                  <c:v>6.3761122518822724</c:v>
                </c:pt>
                <c:pt idx="1981">
                  <c:v>6.3761122518822724</c:v>
                </c:pt>
                <c:pt idx="1982">
                  <c:v>6.3761122518822724</c:v>
                </c:pt>
                <c:pt idx="1983">
                  <c:v>6.4117043121149901</c:v>
                </c:pt>
                <c:pt idx="1984">
                  <c:v>6.4199178644763855</c:v>
                </c:pt>
                <c:pt idx="1985">
                  <c:v>6.4199178644763855</c:v>
                </c:pt>
                <c:pt idx="1986">
                  <c:v>6.4199178644763855</c:v>
                </c:pt>
                <c:pt idx="1987">
                  <c:v>6.4199178644763855</c:v>
                </c:pt>
                <c:pt idx="1988">
                  <c:v>6.4336071184120467</c:v>
                </c:pt>
                <c:pt idx="1989">
                  <c:v>6.4582477754962362</c:v>
                </c:pt>
                <c:pt idx="1990">
                  <c:v>6.4582477754962362</c:v>
                </c:pt>
                <c:pt idx="1991">
                  <c:v>6.4719370294318956</c:v>
                </c:pt>
                <c:pt idx="1992">
                  <c:v>6.5650239561943877</c:v>
                </c:pt>
                <c:pt idx="1993">
                  <c:v>6.5650239561943877</c:v>
                </c:pt>
                <c:pt idx="1994">
                  <c:v>6.5896646132785754</c:v>
                </c:pt>
                <c:pt idx="1995">
                  <c:v>6.5896646132785754</c:v>
                </c:pt>
                <c:pt idx="1996">
                  <c:v>6.6389459274469544</c:v>
                </c:pt>
                <c:pt idx="1997">
                  <c:v>6.6663244353182751</c:v>
                </c:pt>
                <c:pt idx="1998">
                  <c:v>6.6663244353182751</c:v>
                </c:pt>
                <c:pt idx="1999">
                  <c:v>6.6663244353182751</c:v>
                </c:pt>
                <c:pt idx="2000">
                  <c:v>6.6663244353182751</c:v>
                </c:pt>
                <c:pt idx="2001">
                  <c:v>6.6663244353182751</c:v>
                </c:pt>
                <c:pt idx="2002">
                  <c:v>6.6663244353182751</c:v>
                </c:pt>
              </c:numCache>
            </c:numRef>
          </c:xVal>
          <c:yVal>
            <c:numRef>
              <c:f>Graph!$T$2:$T$2004</c:f>
              <c:numCache>
                <c:formatCode>General</c:formatCode>
                <c:ptCount val="2003"/>
                <c:pt idx="0">
                  <c:v>2.1583855152130127</c:v>
                </c:pt>
                <c:pt idx="1">
                  <c:v>1.5770888328552244</c:v>
                </c:pt>
                <c:pt idx="2">
                  <c:v>1.6915285587310789</c:v>
                </c:pt>
                <c:pt idx="3">
                  <c:v>2.0799791812896729</c:v>
                </c:pt>
                <c:pt idx="4">
                  <c:v>1.4443049430847166</c:v>
                </c:pt>
                <c:pt idx="5">
                  <c:v>1.550356864929199</c:v>
                </c:pt>
                <c:pt idx="6">
                  <c:v>1.6239614486694334</c:v>
                </c:pt>
                <c:pt idx="7">
                  <c:v>1.6442198753356931</c:v>
                </c:pt>
                <c:pt idx="8">
                  <c:v>1.6528294086456297</c:v>
                </c:pt>
                <c:pt idx="9">
                  <c:v>1.6909894943237302</c:v>
                </c:pt>
                <c:pt idx="10">
                  <c:v>1.995333194732666</c:v>
                </c:pt>
                <c:pt idx="11">
                  <c:v>2.3032135963439941</c:v>
                </c:pt>
                <c:pt idx="12">
                  <c:v>1.9775834083557129</c:v>
                </c:pt>
                <c:pt idx="13">
                  <c:v>1.627265930175781</c:v>
                </c:pt>
                <c:pt idx="14">
                  <c:v>1.6023693084716795</c:v>
                </c:pt>
                <c:pt idx="15">
                  <c:v>1.6300308704376218</c:v>
                </c:pt>
                <c:pt idx="16">
                  <c:v>1.643527030944824</c:v>
                </c:pt>
                <c:pt idx="17">
                  <c:v>1.7538111209869383</c:v>
                </c:pt>
                <c:pt idx="18">
                  <c:v>1.8007774353027344</c:v>
                </c:pt>
                <c:pt idx="19">
                  <c:v>1.7214002609252927</c:v>
                </c:pt>
                <c:pt idx="20">
                  <c:v>1.6740772724151609</c:v>
                </c:pt>
                <c:pt idx="21">
                  <c:v>1.8325860500335693</c:v>
                </c:pt>
                <c:pt idx="22">
                  <c:v>2.290654945373535</c:v>
                </c:pt>
                <c:pt idx="23">
                  <c:v>1.9890124797821045</c:v>
                </c:pt>
                <c:pt idx="24">
                  <c:v>1.4593434333801267</c:v>
                </c:pt>
                <c:pt idx="25">
                  <c:v>2.0142369270324707</c:v>
                </c:pt>
                <c:pt idx="26">
                  <c:v>1.6197173595428465</c:v>
                </c:pt>
                <c:pt idx="27">
                  <c:v>1.7583855152130128</c:v>
                </c:pt>
                <c:pt idx="28">
                  <c:v>1.1770888328552243</c:v>
                </c:pt>
                <c:pt idx="29">
                  <c:v>1.2915285587310787</c:v>
                </c:pt>
                <c:pt idx="30">
                  <c:v>1.6799791812896729</c:v>
                </c:pt>
                <c:pt idx="31">
                  <c:v>1.0443049430847164</c:v>
                </c:pt>
                <c:pt idx="32">
                  <c:v>1.1503568649291989</c:v>
                </c:pt>
                <c:pt idx="33">
                  <c:v>1.2239614486694332</c:v>
                </c:pt>
                <c:pt idx="34">
                  <c:v>1.244219875335693</c:v>
                </c:pt>
                <c:pt idx="35">
                  <c:v>1.2528294086456295</c:v>
                </c:pt>
                <c:pt idx="36">
                  <c:v>1.2909894943237301</c:v>
                </c:pt>
                <c:pt idx="37">
                  <c:v>1.5953331947326661</c:v>
                </c:pt>
                <c:pt idx="38">
                  <c:v>1.9032135963439942</c:v>
                </c:pt>
                <c:pt idx="39">
                  <c:v>1.577583408355713</c:v>
                </c:pt>
                <c:pt idx="40">
                  <c:v>1.2272659301757809</c:v>
                </c:pt>
                <c:pt idx="41">
                  <c:v>1.2023693084716793</c:v>
                </c:pt>
                <c:pt idx="42">
                  <c:v>1.2300308704376217</c:v>
                </c:pt>
                <c:pt idx="43">
                  <c:v>1.2435270309448239</c:v>
                </c:pt>
                <c:pt idx="44">
                  <c:v>1.3538111209869381</c:v>
                </c:pt>
                <c:pt idx="45">
                  <c:v>1.4007774353027345</c:v>
                </c:pt>
                <c:pt idx="46">
                  <c:v>1.3214002609252926</c:v>
                </c:pt>
                <c:pt idx="47">
                  <c:v>1.2740772724151608</c:v>
                </c:pt>
                <c:pt idx="48">
                  <c:v>1.4325860500335694</c:v>
                </c:pt>
                <c:pt idx="49">
                  <c:v>1.8906549453735351</c:v>
                </c:pt>
                <c:pt idx="50">
                  <c:v>1.5890124797821046</c:v>
                </c:pt>
                <c:pt idx="51">
                  <c:v>1.0593434333801266</c:v>
                </c:pt>
                <c:pt idx="52">
                  <c:v>1.6142369270324708</c:v>
                </c:pt>
                <c:pt idx="53">
                  <c:v>1.2197173595428463</c:v>
                </c:pt>
                <c:pt idx="54">
                  <c:v>1.7174422740936277</c:v>
                </c:pt>
                <c:pt idx="55">
                  <c:v>1.8643336296081543</c:v>
                </c:pt>
                <c:pt idx="56">
                  <c:v>2.3655121326446533</c:v>
                </c:pt>
                <c:pt idx="57">
                  <c:v>1.501371383666992</c:v>
                </c:pt>
                <c:pt idx="58">
                  <c:v>1.6826980113983152</c:v>
                </c:pt>
                <c:pt idx="59">
                  <c:v>2.0477554798126221</c:v>
                </c:pt>
                <c:pt idx="60">
                  <c:v>2.0082240104675293</c:v>
                </c:pt>
                <c:pt idx="61">
                  <c:v>1.6401529312133787</c:v>
                </c:pt>
                <c:pt idx="62">
                  <c:v>1.6598200798034666</c:v>
                </c:pt>
                <c:pt idx="63">
                  <c:v>1.8329229354858398</c:v>
                </c:pt>
                <c:pt idx="64">
                  <c:v>1.8578660488128662</c:v>
                </c:pt>
                <c:pt idx="65">
                  <c:v>1.9650266170501709</c:v>
                </c:pt>
                <c:pt idx="66">
                  <c:v>2.3271236419677734</c:v>
                </c:pt>
                <c:pt idx="67">
                  <c:v>1.7991333007812498</c:v>
                </c:pt>
                <c:pt idx="68">
                  <c:v>1.5538887977600095</c:v>
                </c:pt>
                <c:pt idx="69">
                  <c:v>1.6581463813781736</c:v>
                </c:pt>
                <c:pt idx="70">
                  <c:v>1.7706720829010008</c:v>
                </c:pt>
                <c:pt idx="71">
                  <c:v>1.6570944786071775</c:v>
                </c:pt>
                <c:pt idx="72">
                  <c:v>1.7144014835357664</c:v>
                </c:pt>
                <c:pt idx="73">
                  <c:v>2.0199306011199951</c:v>
                </c:pt>
                <c:pt idx="74">
                  <c:v>1.5540733337402342</c:v>
                </c:pt>
                <c:pt idx="75">
                  <c:v>1.5027742385864256</c:v>
                </c:pt>
                <c:pt idx="76">
                  <c:v>1.5304067134857176</c:v>
                </c:pt>
                <c:pt idx="77">
                  <c:v>1.737307548522949</c:v>
                </c:pt>
                <c:pt idx="78">
                  <c:v>1.7570960521697996</c:v>
                </c:pt>
                <c:pt idx="79">
                  <c:v>1.7862308025360105</c:v>
                </c:pt>
                <c:pt idx="80">
                  <c:v>1.7019488811492918</c:v>
                </c:pt>
                <c:pt idx="81">
                  <c:v>1.4382498264312742</c:v>
                </c:pt>
                <c:pt idx="82">
                  <c:v>1.6628022193908689</c:v>
                </c:pt>
                <c:pt idx="83">
                  <c:v>1.7392547130584715</c:v>
                </c:pt>
                <c:pt idx="84">
                  <c:v>1.4632205963134763</c:v>
                </c:pt>
                <c:pt idx="85">
                  <c:v>1.8776161670684814</c:v>
                </c:pt>
                <c:pt idx="86">
                  <c:v>1.4568126201629636</c:v>
                </c:pt>
                <c:pt idx="87">
                  <c:v>2.1387791633605957</c:v>
                </c:pt>
                <c:pt idx="88">
                  <c:v>1.3900086879730222</c:v>
                </c:pt>
                <c:pt idx="89">
                  <c:v>1.4994959831237791</c:v>
                </c:pt>
                <c:pt idx="90">
                  <c:v>1.7307691574096677</c:v>
                </c:pt>
                <c:pt idx="91">
                  <c:v>1.7575311660766599</c:v>
                </c:pt>
                <c:pt idx="92">
                  <c:v>1.7684323787689207</c:v>
                </c:pt>
                <c:pt idx="93">
                  <c:v>1.9019913673400879</c:v>
                </c:pt>
                <c:pt idx="94">
                  <c:v>1.9755527973175049</c:v>
                </c:pt>
                <c:pt idx="95">
                  <c:v>1.9497668743133545</c:v>
                </c:pt>
                <c:pt idx="96">
                  <c:v>2.1023130416870117</c:v>
                </c:pt>
                <c:pt idx="97">
                  <c:v>1.9551334381103516</c:v>
                </c:pt>
                <c:pt idx="98">
                  <c:v>1.7586069107055662</c:v>
                </c:pt>
                <c:pt idx="99">
                  <c:v>1.8789689540863037</c:v>
                </c:pt>
                <c:pt idx="100">
                  <c:v>1.8009208202362059</c:v>
                </c:pt>
                <c:pt idx="101">
                  <c:v>2.0496231079101563</c:v>
                </c:pt>
                <c:pt idx="102">
                  <c:v>2.0562530517578126</c:v>
                </c:pt>
                <c:pt idx="103">
                  <c:v>1.9359210491180421</c:v>
                </c:pt>
                <c:pt idx="104">
                  <c:v>2.0262514114379884</c:v>
                </c:pt>
                <c:pt idx="105">
                  <c:v>1.7471941471099852</c:v>
                </c:pt>
                <c:pt idx="106">
                  <c:v>1.6079023838043212</c:v>
                </c:pt>
                <c:pt idx="107">
                  <c:v>1.7264216899871825</c:v>
                </c:pt>
                <c:pt idx="108">
                  <c:v>1.8275094985961913</c:v>
                </c:pt>
                <c:pt idx="109">
                  <c:v>1.8879943847656249</c:v>
                </c:pt>
                <c:pt idx="110">
                  <c:v>1.9852441310882569</c:v>
                </c:pt>
                <c:pt idx="111">
                  <c:v>1.8871055603027342</c:v>
                </c:pt>
                <c:pt idx="112">
                  <c:v>1.8880287170410155</c:v>
                </c:pt>
                <c:pt idx="113">
                  <c:v>1.5248709678649901</c:v>
                </c:pt>
                <c:pt idx="114">
                  <c:v>1.7998617649078368</c:v>
                </c:pt>
                <c:pt idx="115">
                  <c:v>1.9293790817260743</c:v>
                </c:pt>
                <c:pt idx="116">
                  <c:v>2.1106227397918702</c:v>
                </c:pt>
                <c:pt idx="117">
                  <c:v>1.9887259960174561</c:v>
                </c:pt>
                <c:pt idx="118">
                  <c:v>1.8224199771881102</c:v>
                </c:pt>
                <c:pt idx="119">
                  <c:v>1.5961514472961424</c:v>
                </c:pt>
                <c:pt idx="120">
                  <c:v>1.629325246810913</c:v>
                </c:pt>
                <c:pt idx="121">
                  <c:v>1.692374563217163</c:v>
                </c:pt>
                <c:pt idx="122">
                  <c:v>1.7825819015502928</c:v>
                </c:pt>
                <c:pt idx="123">
                  <c:v>1.8187402248382567</c:v>
                </c:pt>
                <c:pt idx="124">
                  <c:v>1.8728028297424315</c:v>
                </c:pt>
                <c:pt idx="125">
                  <c:v>1.8783424854278563</c:v>
                </c:pt>
                <c:pt idx="126">
                  <c:v>2.6325417518615724</c:v>
                </c:pt>
                <c:pt idx="127">
                  <c:v>1.5795427322387694</c:v>
                </c:pt>
                <c:pt idx="128">
                  <c:v>1.8312986850738524</c:v>
                </c:pt>
                <c:pt idx="129">
                  <c:v>2.1886981487274171</c:v>
                </c:pt>
                <c:pt idx="130">
                  <c:v>2.1630981922149659</c:v>
                </c:pt>
                <c:pt idx="131">
                  <c:v>2.2046957969665528</c:v>
                </c:pt>
                <c:pt idx="132">
                  <c:v>1.7575114727020262</c:v>
                </c:pt>
                <c:pt idx="133">
                  <c:v>1.9235652446746827</c:v>
                </c:pt>
                <c:pt idx="134">
                  <c:v>1.965208387374878</c:v>
                </c:pt>
                <c:pt idx="135">
                  <c:v>1.9957879543304444</c:v>
                </c:pt>
                <c:pt idx="136">
                  <c:v>2.0956574440002442</c:v>
                </c:pt>
                <c:pt idx="137">
                  <c:v>2.142837142944336</c:v>
                </c:pt>
                <c:pt idx="138">
                  <c:v>1.8094364166259764</c:v>
                </c:pt>
                <c:pt idx="139">
                  <c:v>2.2026597023010255</c:v>
                </c:pt>
                <c:pt idx="140">
                  <c:v>1.8639787197113036</c:v>
                </c:pt>
                <c:pt idx="141">
                  <c:v>2.0916391372680665</c:v>
                </c:pt>
                <c:pt idx="142">
                  <c:v>1.8750720977783202</c:v>
                </c:pt>
                <c:pt idx="143">
                  <c:v>1.913999891281128</c:v>
                </c:pt>
                <c:pt idx="144">
                  <c:v>1.9758463859558106</c:v>
                </c:pt>
                <c:pt idx="145">
                  <c:v>1.7926894187927245</c:v>
                </c:pt>
                <c:pt idx="146">
                  <c:v>1.8490985393524169</c:v>
                </c:pt>
                <c:pt idx="147">
                  <c:v>2.1720434188842774</c:v>
                </c:pt>
                <c:pt idx="148">
                  <c:v>1.9454680442810059</c:v>
                </c:pt>
                <c:pt idx="149">
                  <c:v>1.6797619819641112</c:v>
                </c:pt>
                <c:pt idx="150">
                  <c:v>1.7645996570587157</c:v>
                </c:pt>
                <c:pt idx="151">
                  <c:v>1.9245317935943604</c:v>
                </c:pt>
                <c:pt idx="152">
                  <c:v>2.0379565715789796</c:v>
                </c:pt>
                <c:pt idx="153">
                  <c:v>2.0919872283935548</c:v>
                </c:pt>
                <c:pt idx="154">
                  <c:v>2.2537563800811768</c:v>
                </c:pt>
                <c:pt idx="155">
                  <c:v>2.266736125946045</c:v>
                </c:pt>
                <c:pt idx="156">
                  <c:v>2.1110008716583253</c:v>
                </c:pt>
                <c:pt idx="157">
                  <c:v>2.1446403026580811</c:v>
                </c:pt>
                <c:pt idx="158">
                  <c:v>1.9749454021453858</c:v>
                </c:pt>
                <c:pt idx="159">
                  <c:v>2.4465921878814698</c:v>
                </c:pt>
                <c:pt idx="160">
                  <c:v>1.9530189990997315</c:v>
                </c:pt>
                <c:pt idx="161">
                  <c:v>2.0125373363494874</c:v>
                </c:pt>
                <c:pt idx="162">
                  <c:v>1.7255323886871337</c:v>
                </c:pt>
                <c:pt idx="163">
                  <c:v>1.937061643600464</c:v>
                </c:pt>
                <c:pt idx="164">
                  <c:v>2.0878039360046388</c:v>
                </c:pt>
                <c:pt idx="165">
                  <c:v>1.9636426925659181</c:v>
                </c:pt>
                <c:pt idx="166">
                  <c:v>2.1350258350372315</c:v>
                </c:pt>
                <c:pt idx="167">
                  <c:v>1.8566924095153807</c:v>
                </c:pt>
                <c:pt idx="168">
                  <c:v>1.7464626789093016</c:v>
                </c:pt>
                <c:pt idx="169">
                  <c:v>2.0235844612121583</c:v>
                </c:pt>
                <c:pt idx="170">
                  <c:v>1.8484605312347411</c:v>
                </c:pt>
                <c:pt idx="171">
                  <c:v>2.1451362133026124</c:v>
                </c:pt>
                <c:pt idx="172">
                  <c:v>1.626752471923828</c:v>
                </c:pt>
                <c:pt idx="173">
                  <c:v>1.642722463607788</c:v>
                </c:pt>
                <c:pt idx="174">
                  <c:v>1.881487464904785</c:v>
                </c:pt>
                <c:pt idx="175">
                  <c:v>1.8928457260131835</c:v>
                </c:pt>
                <c:pt idx="176">
                  <c:v>2.0899306297302247</c:v>
                </c:pt>
                <c:pt idx="177">
                  <c:v>2.1320188999176026</c:v>
                </c:pt>
                <c:pt idx="178">
                  <c:v>2.2533532142639161</c:v>
                </c:pt>
                <c:pt idx="179">
                  <c:v>1.7709160804748534</c:v>
                </c:pt>
                <c:pt idx="180">
                  <c:v>1.853636598587036</c:v>
                </c:pt>
                <c:pt idx="181">
                  <c:v>1.8760822772979735</c:v>
                </c:pt>
                <c:pt idx="182">
                  <c:v>1.8834188938140868</c:v>
                </c:pt>
                <c:pt idx="183">
                  <c:v>1.9338155746459962</c:v>
                </c:pt>
                <c:pt idx="184">
                  <c:v>2.0439208507537843</c:v>
                </c:pt>
                <c:pt idx="185">
                  <c:v>2.1100669860839845</c:v>
                </c:pt>
                <c:pt idx="186">
                  <c:v>1.9419125080108643</c:v>
                </c:pt>
                <c:pt idx="187">
                  <c:v>1.639710760116577</c:v>
                </c:pt>
                <c:pt idx="188">
                  <c:v>1.8743239402770995</c:v>
                </c:pt>
                <c:pt idx="189">
                  <c:v>1.8877938747406005</c:v>
                </c:pt>
                <c:pt idx="190">
                  <c:v>2.2165418624877931</c:v>
                </c:pt>
                <c:pt idx="191">
                  <c:v>1.9049993515014649</c:v>
                </c:pt>
                <c:pt idx="192">
                  <c:v>1.9614909648895265</c:v>
                </c:pt>
                <c:pt idx="193">
                  <c:v>2.0003093242645265</c:v>
                </c:pt>
                <c:pt idx="194">
                  <c:v>2.114275074005127</c:v>
                </c:pt>
                <c:pt idx="195">
                  <c:v>1.5867994785308837</c:v>
                </c:pt>
                <c:pt idx="196">
                  <c:v>2.1457017421722413</c:v>
                </c:pt>
                <c:pt idx="197">
                  <c:v>2.1003387928009034</c:v>
                </c:pt>
                <c:pt idx="198">
                  <c:v>1.788035488128662</c:v>
                </c:pt>
                <c:pt idx="199">
                  <c:v>1.8347862720489501</c:v>
                </c:pt>
                <c:pt idx="200">
                  <c:v>2.0636888504028321</c:v>
                </c:pt>
                <c:pt idx="201">
                  <c:v>1.3474422740936278</c:v>
                </c:pt>
                <c:pt idx="202">
                  <c:v>1.4943336296081542</c:v>
                </c:pt>
                <c:pt idx="203">
                  <c:v>1.9955121326446532</c:v>
                </c:pt>
                <c:pt idx="204">
                  <c:v>1.1313713836669921</c:v>
                </c:pt>
                <c:pt idx="205">
                  <c:v>1.3126980113983153</c:v>
                </c:pt>
                <c:pt idx="206">
                  <c:v>1.677755479812622</c:v>
                </c:pt>
                <c:pt idx="207">
                  <c:v>1.6382240104675292</c:v>
                </c:pt>
                <c:pt idx="208">
                  <c:v>1.2701529312133788</c:v>
                </c:pt>
                <c:pt idx="209">
                  <c:v>1.2898200798034667</c:v>
                </c:pt>
                <c:pt idx="210">
                  <c:v>1.4629229354858397</c:v>
                </c:pt>
                <c:pt idx="211">
                  <c:v>1.4878660488128661</c:v>
                </c:pt>
                <c:pt idx="212">
                  <c:v>1.5950266170501708</c:v>
                </c:pt>
                <c:pt idx="213">
                  <c:v>1.9571236419677733</c:v>
                </c:pt>
                <c:pt idx="214">
                  <c:v>1.4291333007812499</c:v>
                </c:pt>
                <c:pt idx="215">
                  <c:v>1.1838887977600097</c:v>
                </c:pt>
                <c:pt idx="216">
                  <c:v>1.2881463813781737</c:v>
                </c:pt>
                <c:pt idx="217">
                  <c:v>1.4006720829010009</c:v>
                </c:pt>
                <c:pt idx="218">
                  <c:v>1.2870944786071776</c:v>
                </c:pt>
                <c:pt idx="219">
                  <c:v>1.3444014835357665</c:v>
                </c:pt>
                <c:pt idx="220">
                  <c:v>1.649930601119995</c:v>
                </c:pt>
                <c:pt idx="221">
                  <c:v>1.1840733337402343</c:v>
                </c:pt>
                <c:pt idx="222">
                  <c:v>1.1327742385864257</c:v>
                </c:pt>
                <c:pt idx="223">
                  <c:v>1.1604067134857177</c:v>
                </c:pt>
                <c:pt idx="224">
                  <c:v>1.3673075485229491</c:v>
                </c:pt>
                <c:pt idx="225">
                  <c:v>1.3870960521697997</c:v>
                </c:pt>
                <c:pt idx="226">
                  <c:v>1.4162308025360106</c:v>
                </c:pt>
                <c:pt idx="227">
                  <c:v>1.3319488811492919</c:v>
                </c:pt>
                <c:pt idx="228">
                  <c:v>1.0682498264312743</c:v>
                </c:pt>
                <c:pt idx="229">
                  <c:v>1.292802219390869</c:v>
                </c:pt>
                <c:pt idx="230">
                  <c:v>1.3692547130584716</c:v>
                </c:pt>
                <c:pt idx="231">
                  <c:v>1.0932205963134765</c:v>
                </c:pt>
                <c:pt idx="232">
                  <c:v>1.5076161670684813</c:v>
                </c:pt>
                <c:pt idx="233">
                  <c:v>1.0868126201629638</c:v>
                </c:pt>
                <c:pt idx="234">
                  <c:v>1.7687791633605956</c:v>
                </c:pt>
                <c:pt idx="235">
                  <c:v>1.0200086879730224</c:v>
                </c:pt>
                <c:pt idx="236">
                  <c:v>1.1294959831237792</c:v>
                </c:pt>
                <c:pt idx="237">
                  <c:v>1.3607691574096679</c:v>
                </c:pt>
                <c:pt idx="238">
                  <c:v>1.38753116607666</c:v>
                </c:pt>
                <c:pt idx="239">
                  <c:v>1.3984323787689208</c:v>
                </c:pt>
                <c:pt idx="240">
                  <c:v>1.5319913673400878</c:v>
                </c:pt>
                <c:pt idx="241">
                  <c:v>1.6055527973175048</c:v>
                </c:pt>
                <c:pt idx="242">
                  <c:v>1.5797668743133544</c:v>
                </c:pt>
                <c:pt idx="243">
                  <c:v>1.7323130416870116</c:v>
                </c:pt>
                <c:pt idx="244">
                  <c:v>1.5851334381103515</c:v>
                </c:pt>
                <c:pt idx="245">
                  <c:v>1.3886069107055663</c:v>
                </c:pt>
                <c:pt idx="246">
                  <c:v>1.5089689540863036</c:v>
                </c:pt>
                <c:pt idx="247">
                  <c:v>1.430920820236206</c:v>
                </c:pt>
                <c:pt idx="248">
                  <c:v>1.6796231079101562</c:v>
                </c:pt>
                <c:pt idx="249">
                  <c:v>1.6862530517578125</c:v>
                </c:pt>
                <c:pt idx="250">
                  <c:v>1.565921049118042</c:v>
                </c:pt>
                <c:pt idx="251">
                  <c:v>1.6562514114379883</c:v>
                </c:pt>
                <c:pt idx="252">
                  <c:v>1.3771941471099853</c:v>
                </c:pt>
                <c:pt idx="253">
                  <c:v>1.2379023838043213</c:v>
                </c:pt>
                <c:pt idx="254">
                  <c:v>1.3564216899871826</c:v>
                </c:pt>
                <c:pt idx="255">
                  <c:v>1.4575094985961914</c:v>
                </c:pt>
                <c:pt idx="256">
                  <c:v>1.517994384765625</c:v>
                </c:pt>
                <c:pt idx="257">
                  <c:v>1.6152441310882568</c:v>
                </c:pt>
                <c:pt idx="258">
                  <c:v>1.5171055603027344</c:v>
                </c:pt>
                <c:pt idx="259">
                  <c:v>1.5180287170410156</c:v>
                </c:pt>
                <c:pt idx="260">
                  <c:v>1.1548709678649902</c:v>
                </c:pt>
                <c:pt idx="261">
                  <c:v>1.4298617649078369</c:v>
                </c:pt>
                <c:pt idx="262">
                  <c:v>1.5593790817260742</c:v>
                </c:pt>
                <c:pt idx="263">
                  <c:v>1.7406227397918701</c:v>
                </c:pt>
                <c:pt idx="264">
                  <c:v>1.618725996017456</c:v>
                </c:pt>
                <c:pt idx="265">
                  <c:v>1.4524199771881103</c:v>
                </c:pt>
                <c:pt idx="266">
                  <c:v>1.2261514472961426</c:v>
                </c:pt>
                <c:pt idx="267">
                  <c:v>1.2593252468109131</c:v>
                </c:pt>
                <c:pt idx="268">
                  <c:v>1.3223745632171631</c:v>
                </c:pt>
                <c:pt idx="269">
                  <c:v>1.412581901550293</c:v>
                </c:pt>
                <c:pt idx="270">
                  <c:v>1.4487402248382568</c:v>
                </c:pt>
                <c:pt idx="271">
                  <c:v>1.5028028297424316</c:v>
                </c:pt>
                <c:pt idx="272">
                  <c:v>1.5083424854278564</c:v>
                </c:pt>
                <c:pt idx="273">
                  <c:v>2.2625417518615722</c:v>
                </c:pt>
                <c:pt idx="274">
                  <c:v>1.2095427322387695</c:v>
                </c:pt>
                <c:pt idx="275">
                  <c:v>1.4612986850738525</c:v>
                </c:pt>
                <c:pt idx="276">
                  <c:v>1.818698148727417</c:v>
                </c:pt>
                <c:pt idx="277">
                  <c:v>1.7930981922149658</c:v>
                </c:pt>
                <c:pt idx="278">
                  <c:v>1.8346957969665527</c:v>
                </c:pt>
                <c:pt idx="279">
                  <c:v>1.3875114727020263</c:v>
                </c:pt>
                <c:pt idx="280">
                  <c:v>1.5535652446746826</c:v>
                </c:pt>
                <c:pt idx="281">
                  <c:v>1.5952083873748779</c:v>
                </c:pt>
                <c:pt idx="282">
                  <c:v>1.6257879543304443</c:v>
                </c:pt>
                <c:pt idx="283">
                  <c:v>1.7256574440002441</c:v>
                </c:pt>
                <c:pt idx="284">
                  <c:v>1.7728371429443359</c:v>
                </c:pt>
                <c:pt idx="285">
                  <c:v>1.8632985115051268</c:v>
                </c:pt>
                <c:pt idx="286">
                  <c:v>1.8817990779876708</c:v>
                </c:pt>
                <c:pt idx="287">
                  <c:v>2.1060968399047852</c:v>
                </c:pt>
                <c:pt idx="288">
                  <c:v>1.9752074241638184</c:v>
                </c:pt>
                <c:pt idx="289">
                  <c:v>2.1050592422485352</c:v>
                </c:pt>
                <c:pt idx="290">
                  <c:v>1.9271770477294923</c:v>
                </c:pt>
                <c:pt idx="291">
                  <c:v>2.2551637649536134</c:v>
                </c:pt>
                <c:pt idx="292">
                  <c:v>2.4097803592681886</c:v>
                </c:pt>
                <c:pt idx="293">
                  <c:v>2.4221502304077149</c:v>
                </c:pt>
                <c:pt idx="294">
                  <c:v>1.9082773685455323</c:v>
                </c:pt>
                <c:pt idx="295">
                  <c:v>1.9453152179718018</c:v>
                </c:pt>
                <c:pt idx="296">
                  <c:v>2.2357948780059815</c:v>
                </c:pt>
                <c:pt idx="297">
                  <c:v>2.1478296279907227</c:v>
                </c:pt>
                <c:pt idx="298">
                  <c:v>1.7804902553558348</c:v>
                </c:pt>
                <c:pt idx="299">
                  <c:v>1.9093237876892091</c:v>
                </c:pt>
                <c:pt idx="300">
                  <c:v>1.9955554962158204</c:v>
                </c:pt>
                <c:pt idx="301">
                  <c:v>2.3210843563079835</c:v>
                </c:pt>
                <c:pt idx="302" formatCode="0.00">
                  <c:v>2.2909292221069335</c:v>
                </c:pt>
                <c:pt idx="303">
                  <c:v>2.1579843521118165</c:v>
                </c:pt>
                <c:pt idx="304">
                  <c:v>2.0010305404663087</c:v>
                </c:pt>
                <c:pt idx="305">
                  <c:v>1.8378616333007811</c:v>
                </c:pt>
                <c:pt idx="306">
                  <c:v>2.0132754802703858</c:v>
                </c:pt>
                <c:pt idx="307">
                  <c:v>1.9307785987854005</c:v>
                </c:pt>
                <c:pt idx="308">
                  <c:v>2.225187635421753</c:v>
                </c:pt>
                <c:pt idx="309">
                  <c:v>1.8827656269073485</c:v>
                </c:pt>
                <c:pt idx="310">
                  <c:v>2.0005529880523683</c:v>
                </c:pt>
                <c:pt idx="311">
                  <c:v>2.3518031597137452</c:v>
                </c:pt>
                <c:pt idx="312">
                  <c:v>1.9238832950592042</c:v>
                </c:pt>
                <c:pt idx="313">
                  <c:v>1.9492648601531983</c:v>
                </c:pt>
                <c:pt idx="314">
                  <c:v>1.9748769760131837</c:v>
                </c:pt>
                <c:pt idx="315">
                  <c:v>2.1363473892211915</c:v>
                </c:pt>
                <c:pt idx="316">
                  <c:v>2.207154130935669</c:v>
                </c:pt>
                <c:pt idx="317">
                  <c:v>1.7492550373077391</c:v>
                </c:pt>
                <c:pt idx="318">
                  <c:v>1.9238425254821778</c:v>
                </c:pt>
                <c:pt idx="319">
                  <c:v>2.2470253467559815</c:v>
                </c:pt>
                <c:pt idx="320">
                  <c:v>2.1510246753692628</c:v>
                </c:pt>
                <c:pt idx="321">
                  <c:v>2.1074841976165772</c:v>
                </c:pt>
                <c:pt idx="322">
                  <c:v>2.107758378982544</c:v>
                </c:pt>
                <c:pt idx="323">
                  <c:v>1.9116102218627931</c:v>
                </c:pt>
                <c:pt idx="324">
                  <c:v>2.2998746395111085</c:v>
                </c:pt>
                <c:pt idx="325">
                  <c:v>1.793286895751953</c:v>
                </c:pt>
                <c:pt idx="326">
                  <c:v>1.8644464969635008</c:v>
                </c:pt>
                <c:pt idx="327">
                  <c:v>1.9173775672912599</c:v>
                </c:pt>
                <c:pt idx="328">
                  <c:v>1.9640661239624024</c:v>
                </c:pt>
                <c:pt idx="329">
                  <c:v>2.0094181060791017</c:v>
                </c:pt>
                <c:pt idx="330">
                  <c:v>2.0302015304565431</c:v>
                </c:pt>
                <c:pt idx="331">
                  <c:v>2.2991252899169923</c:v>
                </c:pt>
                <c:pt idx="332">
                  <c:v>2.4422155380249024</c:v>
                </c:pt>
                <c:pt idx="333">
                  <c:v>2.232201910018921</c:v>
                </c:pt>
                <c:pt idx="334">
                  <c:v>1.7446082592010497</c:v>
                </c:pt>
                <c:pt idx="335">
                  <c:v>2.5591193199157716</c:v>
                </c:pt>
                <c:pt idx="336">
                  <c:v>1.7717343330383299</c:v>
                </c:pt>
                <c:pt idx="337">
                  <c:v>1.8676894664764403</c:v>
                </c:pt>
                <c:pt idx="338">
                  <c:v>1.8905204296112059</c:v>
                </c:pt>
                <c:pt idx="339">
                  <c:v>1.9442089557647706</c:v>
                </c:pt>
                <c:pt idx="340">
                  <c:v>1.9656628131866456</c:v>
                </c:pt>
                <c:pt idx="341">
                  <c:v>2.0088246822357179</c:v>
                </c:pt>
                <c:pt idx="342">
                  <c:v>2.3312686443328858</c:v>
                </c:pt>
                <c:pt idx="343">
                  <c:v>2.1708346366882325</c:v>
                </c:pt>
                <c:pt idx="344">
                  <c:v>2.1995173454284669</c:v>
                </c:pt>
                <c:pt idx="345" formatCode="0.00">
                  <c:v>3.0163804531097411</c:v>
                </c:pt>
                <c:pt idx="346">
                  <c:v>1.6922594070434569</c:v>
                </c:pt>
                <c:pt idx="347">
                  <c:v>1.8790646553039549</c:v>
                </c:pt>
                <c:pt idx="348">
                  <c:v>1.932002878189087</c:v>
                </c:pt>
                <c:pt idx="349">
                  <c:v>2.2879396438598634</c:v>
                </c:pt>
                <c:pt idx="350">
                  <c:v>2.2614458560943604</c:v>
                </c:pt>
                <c:pt idx="351">
                  <c:v>1.9792846202850343</c:v>
                </c:pt>
                <c:pt idx="352">
                  <c:v>2.1759475231170655</c:v>
                </c:pt>
                <c:pt idx="353">
                  <c:v>1.7841588020324706</c:v>
                </c:pt>
                <c:pt idx="354">
                  <c:v>1.9849608898162843</c:v>
                </c:pt>
                <c:pt idx="355">
                  <c:v>2.0923841953277589</c:v>
                </c:pt>
                <c:pt idx="356">
                  <c:v>2.2535365581512452</c:v>
                </c:pt>
                <c:pt idx="357">
                  <c:v>2.3441678047180177</c:v>
                </c:pt>
                <c:pt idx="358">
                  <c:v>2.2538095474243165</c:v>
                </c:pt>
                <c:pt idx="359">
                  <c:v>1.8463386058807372</c:v>
                </c:pt>
                <c:pt idx="360">
                  <c:v>1.882886505126953</c:v>
                </c:pt>
                <c:pt idx="361">
                  <c:v>1.9625404834747315</c:v>
                </c:pt>
                <c:pt idx="362">
                  <c:v>1.9630404472351075</c:v>
                </c:pt>
                <c:pt idx="363">
                  <c:v>1.991451120376587</c:v>
                </c:pt>
                <c:pt idx="364">
                  <c:v>2.3688665390014649</c:v>
                </c:pt>
                <c:pt idx="365">
                  <c:v>1.9164095878601075</c:v>
                </c:pt>
                <c:pt idx="366">
                  <c:v>1.7917285919189452</c:v>
                </c:pt>
                <c:pt idx="367">
                  <c:v>1.8713823318481444</c:v>
                </c:pt>
                <c:pt idx="368">
                  <c:v>1.9621428012847901</c:v>
                </c:pt>
                <c:pt idx="369">
                  <c:v>2.0262578487396241</c:v>
                </c:pt>
                <c:pt idx="370">
                  <c:v>2.0993410110473634</c:v>
                </c:pt>
                <c:pt idx="371">
                  <c:v>1.8258346080780028</c:v>
                </c:pt>
                <c:pt idx="372">
                  <c:v>1.8478156089782714</c:v>
                </c:pt>
                <c:pt idx="373">
                  <c:v>1.9336608409881593</c:v>
                </c:pt>
                <c:pt idx="374">
                  <c:v>1.994723653793335</c:v>
                </c:pt>
                <c:pt idx="375">
                  <c:v>2.1296428203582765</c:v>
                </c:pt>
                <c:pt idx="376">
                  <c:v>2.5312863349914552</c:v>
                </c:pt>
                <c:pt idx="377">
                  <c:v>2.1929360389709474</c:v>
                </c:pt>
                <c:pt idx="378">
                  <c:v>2.2893322467803956</c:v>
                </c:pt>
                <c:pt idx="379">
                  <c:v>1.9413770198822022</c:v>
                </c:pt>
                <c:pt idx="380">
                  <c:v>2.0129302501678468</c:v>
                </c:pt>
                <c:pt idx="381">
                  <c:v>2.0366505146026612</c:v>
                </c:pt>
                <c:pt idx="382">
                  <c:v>2.4727066516876222</c:v>
                </c:pt>
                <c:pt idx="383">
                  <c:v>2.6261008739471436</c:v>
                </c:pt>
                <c:pt idx="384">
                  <c:v>2.148919439315796</c:v>
                </c:pt>
                <c:pt idx="385">
                  <c:v>1.8559273242950438</c:v>
                </c:pt>
                <c:pt idx="386">
                  <c:v>2.14691481590271</c:v>
                </c:pt>
                <c:pt idx="387">
                  <c:v>2.1984554290771485</c:v>
                </c:pt>
                <c:pt idx="388">
                  <c:v>2.2954581737518311</c:v>
                </c:pt>
                <c:pt idx="389">
                  <c:v>1.7279516220092772</c:v>
                </c:pt>
                <c:pt idx="390">
                  <c:v>2.0537105560302735</c:v>
                </c:pt>
                <c:pt idx="391">
                  <c:v>2.1816473960876466</c:v>
                </c:pt>
                <c:pt idx="392">
                  <c:v>1.7666736602783202</c:v>
                </c:pt>
                <c:pt idx="393">
                  <c:v>1.866252040863037</c:v>
                </c:pt>
                <c:pt idx="394">
                  <c:v>1.899812078475952</c:v>
                </c:pt>
                <c:pt idx="395">
                  <c:v>2.0364662170410157</c:v>
                </c:pt>
                <c:pt idx="396">
                  <c:v>2.1284757614135743</c:v>
                </c:pt>
                <c:pt idx="397">
                  <c:v>2.0578166007995606</c:v>
                </c:pt>
                <c:pt idx="398">
                  <c:v>1.6959017276763915</c:v>
                </c:pt>
                <c:pt idx="399">
                  <c:v>1.8186827659606932</c:v>
                </c:pt>
                <c:pt idx="400">
                  <c:v>1.7725800037384032</c:v>
                </c:pt>
                <c:pt idx="401">
                  <c:v>1.7747806072235106</c:v>
                </c:pt>
                <c:pt idx="402">
                  <c:v>1.8069697380065917</c:v>
                </c:pt>
                <c:pt idx="403">
                  <c:v>2.3594425678253175</c:v>
                </c:pt>
                <c:pt idx="404">
                  <c:v>1.9797152042388917</c:v>
                </c:pt>
                <c:pt idx="405">
                  <c:v>1.8872583866119383</c:v>
                </c:pt>
                <c:pt idx="406">
                  <c:v>2.1758421421051026</c:v>
                </c:pt>
                <c:pt idx="407">
                  <c:v>1.884562587738037</c:v>
                </c:pt>
                <c:pt idx="408">
                  <c:v>2.1459172725677491</c:v>
                </c:pt>
                <c:pt idx="409">
                  <c:v>2.248716688156128</c:v>
                </c:pt>
                <c:pt idx="410">
                  <c:v>2.0054226875305177</c:v>
                </c:pt>
                <c:pt idx="411">
                  <c:v>2.8295849323272706</c:v>
                </c:pt>
                <c:pt idx="412">
                  <c:v>1.9119280338287354</c:v>
                </c:pt>
                <c:pt idx="413">
                  <c:v>1.6403723716735839</c:v>
                </c:pt>
                <c:pt idx="414">
                  <c:v>2.0870316982269288</c:v>
                </c:pt>
                <c:pt idx="415">
                  <c:v>1.9025975227355958</c:v>
                </c:pt>
                <c:pt idx="416" formatCode="0.00">
                  <c:v>2.8745434284210205</c:v>
                </c:pt>
                <c:pt idx="417">
                  <c:v>2.2775899887084963</c:v>
                </c:pt>
                <c:pt idx="418">
                  <c:v>1.9304389476776123</c:v>
                </c:pt>
                <c:pt idx="419">
                  <c:v>2.2639152526855471</c:v>
                </c:pt>
                <c:pt idx="420">
                  <c:v>1.8422212123870849</c:v>
                </c:pt>
                <c:pt idx="421">
                  <c:v>1.9924258708953857</c:v>
                </c:pt>
                <c:pt idx="422" formatCode="0.00">
                  <c:v>2.936779260635376</c:v>
                </c:pt>
                <c:pt idx="423">
                  <c:v>2.8960580825805664</c:v>
                </c:pt>
                <c:pt idx="424">
                  <c:v>3.001469612121582</c:v>
                </c:pt>
                <c:pt idx="425">
                  <c:v>2.9352188110351563</c:v>
                </c:pt>
                <c:pt idx="426">
                  <c:v>2.9083855152130127</c:v>
                </c:pt>
                <c:pt idx="427" formatCode="0.00">
                  <c:v>2.3270888328552246</c:v>
                </c:pt>
                <c:pt idx="428" formatCode="0.00">
                  <c:v>2.4415285587310791</c:v>
                </c:pt>
                <c:pt idx="429" formatCode="0.00">
                  <c:v>2.8299791812896729</c:v>
                </c:pt>
                <c:pt idx="430">
                  <c:v>2.1943049430847168</c:v>
                </c:pt>
                <c:pt idx="431" formatCode="0.00">
                  <c:v>2.3003568649291992</c:v>
                </c:pt>
                <c:pt idx="432">
                  <c:v>2.3739614486694336</c:v>
                </c:pt>
                <c:pt idx="433" formatCode="0.00">
                  <c:v>2.3942198753356934</c:v>
                </c:pt>
                <c:pt idx="434" formatCode="0.00">
                  <c:v>2.4028294086456299</c:v>
                </c:pt>
                <c:pt idx="435" formatCode="0.00">
                  <c:v>2.4409894943237305</c:v>
                </c:pt>
                <c:pt idx="436">
                  <c:v>2.745333194732666</c:v>
                </c:pt>
                <c:pt idx="437" formatCode="0.00">
                  <c:v>3.0532135963439941</c:v>
                </c:pt>
                <c:pt idx="438">
                  <c:v>2.7275834083557129</c:v>
                </c:pt>
                <c:pt idx="439" formatCode="0.00">
                  <c:v>2.3772659301757813</c:v>
                </c:pt>
                <c:pt idx="440">
                  <c:v>2.3523693084716797</c:v>
                </c:pt>
                <c:pt idx="441" formatCode="0.00">
                  <c:v>2.3800308704376221</c:v>
                </c:pt>
                <c:pt idx="442">
                  <c:v>2.3935270309448242</c:v>
                </c:pt>
                <c:pt idx="443">
                  <c:v>2.5038111209869385</c:v>
                </c:pt>
                <c:pt idx="444">
                  <c:v>2.5507774353027344</c:v>
                </c:pt>
                <c:pt idx="445" formatCode="0.00">
                  <c:v>2.471400260925293</c:v>
                </c:pt>
                <c:pt idx="446" formatCode="0.00">
                  <c:v>2.4240772724151611</c:v>
                </c:pt>
                <c:pt idx="447" formatCode="0.00">
                  <c:v>2.5825860500335693</c:v>
                </c:pt>
                <c:pt idx="448">
                  <c:v>2.7390124797821045</c:v>
                </c:pt>
                <c:pt idx="449" formatCode="0.00">
                  <c:v>2.209343433380127</c:v>
                </c:pt>
                <c:pt idx="450">
                  <c:v>2.7642369270324707</c:v>
                </c:pt>
                <c:pt idx="451">
                  <c:v>2.3697173595428467</c:v>
                </c:pt>
                <c:pt idx="452">
                  <c:v>2.4674422740936279</c:v>
                </c:pt>
                <c:pt idx="453" formatCode="0.00">
                  <c:v>2.6143336296081543</c:v>
                </c:pt>
                <c:pt idx="454">
                  <c:v>3.1155121326446533</c:v>
                </c:pt>
                <c:pt idx="455">
                  <c:v>2.2513713836669922</c:v>
                </c:pt>
                <c:pt idx="456" formatCode="0.00">
                  <c:v>2.4326980113983154</c:v>
                </c:pt>
                <c:pt idx="457">
                  <c:v>2.7977554798126221</c:v>
                </c:pt>
                <c:pt idx="458">
                  <c:v>2.7582240104675293</c:v>
                </c:pt>
                <c:pt idx="459" formatCode="0.00">
                  <c:v>2.3901529312133789</c:v>
                </c:pt>
                <c:pt idx="460" formatCode="0.00">
                  <c:v>2.4098200798034668</c:v>
                </c:pt>
                <c:pt idx="461">
                  <c:v>2.5829229354858398</c:v>
                </c:pt>
                <c:pt idx="462">
                  <c:v>2.6078660488128662</c:v>
                </c:pt>
                <c:pt idx="463">
                  <c:v>2.7150266170501709</c:v>
                </c:pt>
                <c:pt idx="464" formatCode="0.00">
                  <c:v>3.0771236419677734</c:v>
                </c:pt>
                <c:pt idx="465" formatCode="0.00">
                  <c:v>2.54913330078125</c:v>
                </c:pt>
                <c:pt idx="466">
                  <c:v>2.3038887977600098</c:v>
                </c:pt>
                <c:pt idx="467">
                  <c:v>2.4081463813781738</c:v>
                </c:pt>
                <c:pt idx="468">
                  <c:v>2.520672082901001</c:v>
                </c:pt>
                <c:pt idx="469">
                  <c:v>2.4070944786071777</c:v>
                </c:pt>
                <c:pt idx="470">
                  <c:v>2.4644014835357666</c:v>
                </c:pt>
                <c:pt idx="471" formatCode="0.00">
                  <c:v>2.7699306011199951</c:v>
                </c:pt>
                <c:pt idx="472" formatCode="0.00">
                  <c:v>2.3040733337402344</c:v>
                </c:pt>
                <c:pt idx="473">
                  <c:v>2.2527742385864258</c:v>
                </c:pt>
                <c:pt idx="474">
                  <c:v>2.2804067134857178</c:v>
                </c:pt>
                <c:pt idx="475">
                  <c:v>2.4873075485229492</c:v>
                </c:pt>
                <c:pt idx="476">
                  <c:v>2.5070960521697998</c:v>
                </c:pt>
                <c:pt idx="477" formatCode="0.00">
                  <c:v>2.5362308025360107</c:v>
                </c:pt>
                <c:pt idx="478" formatCode="0.00">
                  <c:v>2.451948881149292</c:v>
                </c:pt>
                <c:pt idx="479" formatCode="0.00">
                  <c:v>2.1882498264312744</c:v>
                </c:pt>
                <c:pt idx="480">
                  <c:v>2.4128022193908691</c:v>
                </c:pt>
                <c:pt idx="481">
                  <c:v>2.4892547130584717</c:v>
                </c:pt>
                <c:pt idx="482" formatCode="0.00">
                  <c:v>2.2132205963134766</c:v>
                </c:pt>
                <c:pt idx="483">
                  <c:v>2.6276161670684814</c:v>
                </c:pt>
                <c:pt idx="484">
                  <c:v>2.2068126201629639</c:v>
                </c:pt>
                <c:pt idx="485">
                  <c:v>2.8887791633605957</c:v>
                </c:pt>
                <c:pt idx="486" formatCode="0.00">
                  <c:v>2.1400086879730225</c:v>
                </c:pt>
                <c:pt idx="487" formatCode="0.00">
                  <c:v>2.2494959831237793</c:v>
                </c:pt>
                <c:pt idx="488" formatCode="0.00">
                  <c:v>2.480769157409668</c:v>
                </c:pt>
                <c:pt idx="489">
                  <c:v>2.5075311660766602</c:v>
                </c:pt>
                <c:pt idx="490">
                  <c:v>2.5184323787689209</c:v>
                </c:pt>
                <c:pt idx="491">
                  <c:v>2.6519913673400879</c:v>
                </c:pt>
                <c:pt idx="492">
                  <c:v>2.7255527973175049</c:v>
                </c:pt>
                <c:pt idx="493">
                  <c:v>2.6997668743133545</c:v>
                </c:pt>
                <c:pt idx="494">
                  <c:v>2.8523130416870117</c:v>
                </c:pt>
                <c:pt idx="495">
                  <c:v>2.7051334381103516</c:v>
                </c:pt>
                <c:pt idx="496">
                  <c:v>2.5086069107055664</c:v>
                </c:pt>
                <c:pt idx="497">
                  <c:v>2.6289689540863037</c:v>
                </c:pt>
                <c:pt idx="498" formatCode="0.00">
                  <c:v>2.4509208202362061</c:v>
                </c:pt>
                <c:pt idx="499">
                  <c:v>2.6996231079101563</c:v>
                </c:pt>
                <c:pt idx="500">
                  <c:v>2.7062530517578125</c:v>
                </c:pt>
                <c:pt idx="501">
                  <c:v>2.585921049118042</c:v>
                </c:pt>
                <c:pt idx="502" formatCode="0.00">
                  <c:v>2.6762514114379883</c:v>
                </c:pt>
                <c:pt idx="503" formatCode="0.00">
                  <c:v>2.3971941471099854</c:v>
                </c:pt>
                <c:pt idx="504">
                  <c:v>2.2579023838043213</c:v>
                </c:pt>
                <c:pt idx="505">
                  <c:v>2.3764216899871826</c:v>
                </c:pt>
                <c:pt idx="506">
                  <c:v>2.4775094985961914</c:v>
                </c:pt>
                <c:pt idx="507">
                  <c:v>2.537994384765625</c:v>
                </c:pt>
                <c:pt idx="508" formatCode="0.00">
                  <c:v>2.6352441310882568</c:v>
                </c:pt>
                <c:pt idx="509" formatCode="0.00">
                  <c:v>2.5371055603027344</c:v>
                </c:pt>
                <c:pt idx="510" formatCode="0.00">
                  <c:v>2.5380287170410156</c:v>
                </c:pt>
                <c:pt idx="511">
                  <c:v>2.1748709678649902</c:v>
                </c:pt>
                <c:pt idx="512">
                  <c:v>2.4498617649078369</c:v>
                </c:pt>
                <c:pt idx="513">
                  <c:v>2.5793790817260742</c:v>
                </c:pt>
                <c:pt idx="514">
                  <c:v>2.7606227397918701</c:v>
                </c:pt>
                <c:pt idx="515" formatCode="0.00">
                  <c:v>2.6387259960174561</c:v>
                </c:pt>
                <c:pt idx="516" formatCode="0.00">
                  <c:v>2.4724199771881104</c:v>
                </c:pt>
                <c:pt idx="517">
                  <c:v>2.2461514472961426</c:v>
                </c:pt>
                <c:pt idx="518">
                  <c:v>2.2793252468109131</c:v>
                </c:pt>
                <c:pt idx="519">
                  <c:v>2.3423745632171631</c:v>
                </c:pt>
                <c:pt idx="520">
                  <c:v>2.432581901550293</c:v>
                </c:pt>
                <c:pt idx="521" formatCode="0.00">
                  <c:v>2.4687402248382568</c:v>
                </c:pt>
                <c:pt idx="522" formatCode="0.00">
                  <c:v>2.5228028297424316</c:v>
                </c:pt>
                <c:pt idx="523">
                  <c:v>2.5283424854278564</c:v>
                </c:pt>
                <c:pt idx="524">
                  <c:v>3.2825417518615723</c:v>
                </c:pt>
                <c:pt idx="525">
                  <c:v>2.2295427322387695</c:v>
                </c:pt>
                <c:pt idx="526">
                  <c:v>2.4812986850738525</c:v>
                </c:pt>
                <c:pt idx="527" formatCode="0.00">
                  <c:v>2.838698148727417</c:v>
                </c:pt>
                <c:pt idx="528" formatCode="0.00">
                  <c:v>2.8130981922149658</c:v>
                </c:pt>
                <c:pt idx="529" formatCode="0.00">
                  <c:v>2.8546957969665527</c:v>
                </c:pt>
                <c:pt idx="530" formatCode="0.00">
                  <c:v>2.4075114727020264</c:v>
                </c:pt>
                <c:pt idx="531">
                  <c:v>2.5735652446746826</c:v>
                </c:pt>
                <c:pt idx="532" formatCode="0.00">
                  <c:v>2.6152083873748779</c:v>
                </c:pt>
                <c:pt idx="533">
                  <c:v>2.6457879543304443</c:v>
                </c:pt>
                <c:pt idx="534">
                  <c:v>2.7456574440002441</c:v>
                </c:pt>
                <c:pt idx="535" formatCode="0.00">
                  <c:v>2.7928371429443359</c:v>
                </c:pt>
                <c:pt idx="536">
                  <c:v>2.4594364166259766</c:v>
                </c:pt>
                <c:pt idx="537" formatCode="0.00">
                  <c:v>2.8526597023010254</c:v>
                </c:pt>
                <c:pt idx="538" formatCode="0.00">
                  <c:v>2.5139787197113037</c:v>
                </c:pt>
                <c:pt idx="539">
                  <c:v>2.7416391372680664</c:v>
                </c:pt>
                <c:pt idx="540" formatCode="0.00">
                  <c:v>2.5250720977783203</c:v>
                </c:pt>
                <c:pt idx="541">
                  <c:v>2.5639998912811279</c:v>
                </c:pt>
                <c:pt idx="542" formatCode="0.00">
                  <c:v>2.6258463859558105</c:v>
                </c:pt>
                <c:pt idx="543" formatCode="0.00">
                  <c:v>2.4426894187927246</c:v>
                </c:pt>
                <c:pt idx="544" formatCode="0.00">
                  <c:v>2.499098539352417</c:v>
                </c:pt>
                <c:pt idx="545">
                  <c:v>2.8220434188842773</c:v>
                </c:pt>
                <c:pt idx="546" formatCode="0.00">
                  <c:v>2.5954680442810059</c:v>
                </c:pt>
                <c:pt idx="547">
                  <c:v>2.3297619819641113</c:v>
                </c:pt>
                <c:pt idx="548">
                  <c:v>2.4145996570587158</c:v>
                </c:pt>
                <c:pt idx="549">
                  <c:v>2.5745317935943604</c:v>
                </c:pt>
                <c:pt idx="550" formatCode="0.00">
                  <c:v>2.6879565715789795</c:v>
                </c:pt>
                <c:pt idx="551">
                  <c:v>2.7419872283935547</c:v>
                </c:pt>
                <c:pt idx="552">
                  <c:v>2.9037563800811768</c:v>
                </c:pt>
                <c:pt idx="553" formatCode="0.00">
                  <c:v>2.9167361259460449</c:v>
                </c:pt>
                <c:pt idx="554">
                  <c:v>2.7610008716583252</c:v>
                </c:pt>
                <c:pt idx="555">
                  <c:v>2.7946403026580811</c:v>
                </c:pt>
                <c:pt idx="556">
                  <c:v>2.6249454021453857</c:v>
                </c:pt>
                <c:pt idx="557">
                  <c:v>3.0965921878814697</c:v>
                </c:pt>
                <c:pt idx="558">
                  <c:v>2.6030189990997314</c:v>
                </c:pt>
                <c:pt idx="559">
                  <c:v>2.6625373363494873</c:v>
                </c:pt>
                <c:pt idx="560">
                  <c:v>2.3755323886871338</c:v>
                </c:pt>
                <c:pt idx="561">
                  <c:v>2.5870616436004639</c:v>
                </c:pt>
                <c:pt idx="562">
                  <c:v>2.7378039360046387</c:v>
                </c:pt>
                <c:pt idx="563">
                  <c:v>2.613642692565918</c:v>
                </c:pt>
                <c:pt idx="564">
                  <c:v>2.7850258350372314</c:v>
                </c:pt>
                <c:pt idx="565" formatCode="0.00">
                  <c:v>2.5066924095153809</c:v>
                </c:pt>
                <c:pt idx="566">
                  <c:v>2.3964626789093018</c:v>
                </c:pt>
                <c:pt idx="567" formatCode="0.00">
                  <c:v>2.6735844612121582</c:v>
                </c:pt>
                <c:pt idx="568" formatCode="0.00">
                  <c:v>2.4984605312347412</c:v>
                </c:pt>
                <c:pt idx="569" formatCode="0.00">
                  <c:v>2.7951362133026123</c:v>
                </c:pt>
                <c:pt idx="570">
                  <c:v>2.2767524719238281</c:v>
                </c:pt>
                <c:pt idx="571" formatCode="0.00">
                  <c:v>2.2927224636077881</c:v>
                </c:pt>
                <c:pt idx="572" formatCode="0.00">
                  <c:v>2.5314874649047852</c:v>
                </c:pt>
                <c:pt idx="573">
                  <c:v>2.5428457260131836</c:v>
                </c:pt>
                <c:pt idx="574">
                  <c:v>2.7399306297302246</c:v>
                </c:pt>
                <c:pt idx="575">
                  <c:v>2.7820188999176025</c:v>
                </c:pt>
                <c:pt idx="576" formatCode="0.00">
                  <c:v>2.903353214263916</c:v>
                </c:pt>
                <c:pt idx="577">
                  <c:v>2.4209160804748535</c:v>
                </c:pt>
                <c:pt idx="578">
                  <c:v>2.5036365985870361</c:v>
                </c:pt>
                <c:pt idx="579" formatCode="0.00">
                  <c:v>2.5260822772979736</c:v>
                </c:pt>
                <c:pt idx="580" formatCode="0.00">
                  <c:v>2.5334188938140869</c:v>
                </c:pt>
                <c:pt idx="581" formatCode="0.00">
                  <c:v>2.5838155746459961</c:v>
                </c:pt>
                <c:pt idx="582">
                  <c:v>2.6939208507537842</c:v>
                </c:pt>
                <c:pt idx="583">
                  <c:v>2.7600669860839844</c:v>
                </c:pt>
                <c:pt idx="584">
                  <c:v>2.5919125080108643</c:v>
                </c:pt>
                <c:pt idx="585">
                  <c:v>2.2897107601165771</c:v>
                </c:pt>
                <c:pt idx="586">
                  <c:v>2.5243239402770996</c:v>
                </c:pt>
                <c:pt idx="587">
                  <c:v>2.5377938747406006</c:v>
                </c:pt>
                <c:pt idx="588">
                  <c:v>2.866541862487793</c:v>
                </c:pt>
                <c:pt idx="589">
                  <c:v>2.5549993515014648</c:v>
                </c:pt>
                <c:pt idx="590" formatCode="0.00">
                  <c:v>2.6114909648895264</c:v>
                </c:pt>
                <c:pt idx="591">
                  <c:v>2.6503093242645264</c:v>
                </c:pt>
                <c:pt idx="592">
                  <c:v>2.764275074005127</c:v>
                </c:pt>
                <c:pt idx="593">
                  <c:v>2.2367994785308838</c:v>
                </c:pt>
                <c:pt idx="594" formatCode="0.00">
                  <c:v>2.7957017421722412</c:v>
                </c:pt>
                <c:pt idx="595">
                  <c:v>2.7503387928009033</c:v>
                </c:pt>
                <c:pt idx="596">
                  <c:v>2.4380354881286621</c:v>
                </c:pt>
                <c:pt idx="597" formatCode="0.00">
                  <c:v>2.4847862720489502</c:v>
                </c:pt>
                <c:pt idx="598">
                  <c:v>2.713688850402832</c:v>
                </c:pt>
                <c:pt idx="599">
                  <c:v>2.513298511505127</c:v>
                </c:pt>
                <c:pt idx="600">
                  <c:v>2.5317990779876709</c:v>
                </c:pt>
                <c:pt idx="601" formatCode="0.00">
                  <c:v>2.7560968399047852</c:v>
                </c:pt>
                <c:pt idx="602">
                  <c:v>2.6252074241638184</c:v>
                </c:pt>
                <c:pt idx="603">
                  <c:v>2.7550592422485352</c:v>
                </c:pt>
                <c:pt idx="604">
                  <c:v>2.5771770477294922</c:v>
                </c:pt>
                <c:pt idx="605">
                  <c:v>2.9051637649536133</c:v>
                </c:pt>
                <c:pt idx="606">
                  <c:v>3.0597803592681885</c:v>
                </c:pt>
                <c:pt idx="607">
                  <c:v>3.0721502304077148</c:v>
                </c:pt>
                <c:pt idx="608">
                  <c:v>2.5582773685455322</c:v>
                </c:pt>
                <c:pt idx="609" formatCode="0.00">
                  <c:v>2.5953152179718018</c:v>
                </c:pt>
                <c:pt idx="610">
                  <c:v>2.8857948780059814</c:v>
                </c:pt>
                <c:pt idx="611">
                  <c:v>2.7978296279907227</c:v>
                </c:pt>
                <c:pt idx="612">
                  <c:v>2.430490255355835</c:v>
                </c:pt>
                <c:pt idx="613" formatCode="0.00">
                  <c:v>2.559323787689209</c:v>
                </c:pt>
                <c:pt idx="614" formatCode="0.00">
                  <c:v>2.6455554962158203</c:v>
                </c:pt>
                <c:pt idx="615" formatCode="0.00">
                  <c:v>2.9710843563079834</c:v>
                </c:pt>
                <c:pt idx="616">
                  <c:v>2.8079843521118164</c:v>
                </c:pt>
                <c:pt idx="617" formatCode="0.00">
                  <c:v>2.6510305404663086</c:v>
                </c:pt>
                <c:pt idx="618">
                  <c:v>2.4878616333007813</c:v>
                </c:pt>
                <c:pt idx="619">
                  <c:v>2.6632754802703857</c:v>
                </c:pt>
                <c:pt idx="620" formatCode="0.00">
                  <c:v>2.5807785987854004</c:v>
                </c:pt>
                <c:pt idx="621" formatCode="0.00">
                  <c:v>2.8751876354217529</c:v>
                </c:pt>
                <c:pt idx="622" formatCode="0.00">
                  <c:v>2.5327656269073486</c:v>
                </c:pt>
                <c:pt idx="623">
                  <c:v>2.6505529880523682</c:v>
                </c:pt>
                <c:pt idx="624" formatCode="0.00">
                  <c:v>3.0018031597137451</c:v>
                </c:pt>
                <c:pt idx="625" formatCode="0.00">
                  <c:v>2.5738832950592041</c:v>
                </c:pt>
                <c:pt idx="626" formatCode="0.00">
                  <c:v>2.5992648601531982</c:v>
                </c:pt>
                <c:pt idx="627">
                  <c:v>2.6248769760131836</c:v>
                </c:pt>
                <c:pt idx="628" formatCode="0.00">
                  <c:v>2.7863473892211914</c:v>
                </c:pt>
                <c:pt idx="629" formatCode="0.00">
                  <c:v>2.8571541309356689</c:v>
                </c:pt>
                <c:pt idx="630">
                  <c:v>2.3992550373077393</c:v>
                </c:pt>
                <c:pt idx="631">
                  <c:v>2.5738425254821777</c:v>
                </c:pt>
                <c:pt idx="632" formatCode="0.00">
                  <c:v>2.8970253467559814</c:v>
                </c:pt>
                <c:pt idx="633" formatCode="0.00">
                  <c:v>2.8010246753692627</c:v>
                </c:pt>
                <c:pt idx="634" formatCode="0.00">
                  <c:v>2.7574841976165771</c:v>
                </c:pt>
                <c:pt idx="635">
                  <c:v>2.7577583789825439</c:v>
                </c:pt>
                <c:pt idx="636">
                  <c:v>2.561610221862793</c:v>
                </c:pt>
                <c:pt idx="637">
                  <c:v>2.9498746395111084</c:v>
                </c:pt>
                <c:pt idx="638">
                  <c:v>2.4432868957519531</c:v>
                </c:pt>
                <c:pt idx="639">
                  <c:v>2.514446496963501</c:v>
                </c:pt>
                <c:pt idx="640">
                  <c:v>2.5673775672912598</c:v>
                </c:pt>
                <c:pt idx="641">
                  <c:v>2.6140661239624023</c:v>
                </c:pt>
                <c:pt idx="642" formatCode="0.00">
                  <c:v>2.6594181060791016</c:v>
                </c:pt>
                <c:pt idx="643">
                  <c:v>2.680201530456543</c:v>
                </c:pt>
                <c:pt idx="644">
                  <c:v>2.9491252899169922</c:v>
                </c:pt>
                <c:pt idx="645" formatCode="0.00">
                  <c:v>3.0922155380249023</c:v>
                </c:pt>
                <c:pt idx="646" formatCode="0.00">
                  <c:v>2.8822019100189209</c:v>
                </c:pt>
                <c:pt idx="647" formatCode="0.00">
                  <c:v>2.3946082592010498</c:v>
                </c:pt>
                <c:pt idx="648">
                  <c:v>3.2091193199157715</c:v>
                </c:pt>
                <c:pt idx="649">
                  <c:v>2.4217343330383301</c:v>
                </c:pt>
                <c:pt idx="650">
                  <c:v>2.5176894664764404</c:v>
                </c:pt>
                <c:pt idx="651">
                  <c:v>2.5405204296112061</c:v>
                </c:pt>
                <c:pt idx="652">
                  <c:v>2.5942089557647705</c:v>
                </c:pt>
                <c:pt idx="653">
                  <c:v>2.6156628131866455</c:v>
                </c:pt>
                <c:pt idx="654">
                  <c:v>2.6588246822357178</c:v>
                </c:pt>
                <c:pt idx="655" formatCode="0.00">
                  <c:v>2.9812686443328857</c:v>
                </c:pt>
                <c:pt idx="656">
                  <c:v>2.8208346366882324</c:v>
                </c:pt>
                <c:pt idx="657">
                  <c:v>2.8495173454284668</c:v>
                </c:pt>
                <c:pt idx="658">
                  <c:v>2.342259407043457</c:v>
                </c:pt>
                <c:pt idx="659">
                  <c:v>2.5290646553039551</c:v>
                </c:pt>
                <c:pt idx="660" formatCode="0.00">
                  <c:v>2.5820028781890869</c:v>
                </c:pt>
                <c:pt idx="661">
                  <c:v>2.9379396438598633</c:v>
                </c:pt>
                <c:pt idx="662" formatCode="0.00">
                  <c:v>2.9114458560943604</c:v>
                </c:pt>
                <c:pt idx="663">
                  <c:v>2.6292846202850342</c:v>
                </c:pt>
                <c:pt idx="664">
                  <c:v>2.8259475231170654</c:v>
                </c:pt>
                <c:pt idx="665">
                  <c:v>2.4341588020324707</c:v>
                </c:pt>
                <c:pt idx="666">
                  <c:v>2.6349608898162842</c:v>
                </c:pt>
                <c:pt idx="667">
                  <c:v>2.7423841953277588</c:v>
                </c:pt>
                <c:pt idx="668" formatCode="0.00">
                  <c:v>2.9035365581512451</c:v>
                </c:pt>
                <c:pt idx="669" formatCode="0.00">
                  <c:v>2.9941678047180176</c:v>
                </c:pt>
                <c:pt idx="670" formatCode="0.00">
                  <c:v>2.9038095474243164</c:v>
                </c:pt>
                <c:pt idx="671">
                  <c:v>2.4963386058807373</c:v>
                </c:pt>
                <c:pt idx="672">
                  <c:v>2.5328865051269531</c:v>
                </c:pt>
                <c:pt idx="673">
                  <c:v>2.6125404834747314</c:v>
                </c:pt>
                <c:pt idx="674">
                  <c:v>2.6130404472351074</c:v>
                </c:pt>
                <c:pt idx="675">
                  <c:v>2.6414511203765869</c:v>
                </c:pt>
                <c:pt idx="676">
                  <c:v>3.0188665390014648</c:v>
                </c:pt>
                <c:pt idx="677">
                  <c:v>2.5664095878601074</c:v>
                </c:pt>
                <c:pt idx="678">
                  <c:v>2.4417285919189453</c:v>
                </c:pt>
                <c:pt idx="679">
                  <c:v>2.5213823318481445</c:v>
                </c:pt>
                <c:pt idx="680" formatCode="0.00">
                  <c:v>2.61214280128479</c:v>
                </c:pt>
                <c:pt idx="681">
                  <c:v>2.676257848739624</c:v>
                </c:pt>
                <c:pt idx="682">
                  <c:v>2.7493410110473633</c:v>
                </c:pt>
                <c:pt idx="683">
                  <c:v>2.4758346080780029</c:v>
                </c:pt>
                <c:pt idx="684">
                  <c:v>2.4978156089782715</c:v>
                </c:pt>
                <c:pt idx="685">
                  <c:v>2.5836608409881592</c:v>
                </c:pt>
                <c:pt idx="686">
                  <c:v>2.644723653793335</c:v>
                </c:pt>
                <c:pt idx="687">
                  <c:v>2.7796428203582764</c:v>
                </c:pt>
                <c:pt idx="688">
                  <c:v>3.1812863349914551</c:v>
                </c:pt>
                <c:pt idx="689" formatCode="0.00">
                  <c:v>2.8429360389709473</c:v>
                </c:pt>
                <c:pt idx="690" formatCode="0.00">
                  <c:v>2.9393322467803955</c:v>
                </c:pt>
                <c:pt idx="691">
                  <c:v>2.5913770198822021</c:v>
                </c:pt>
                <c:pt idx="692">
                  <c:v>2.6629302501678467</c:v>
                </c:pt>
                <c:pt idx="693" formatCode="0.00">
                  <c:v>2.6866505146026611</c:v>
                </c:pt>
                <c:pt idx="694">
                  <c:v>3.1227066516876221</c:v>
                </c:pt>
                <c:pt idx="695" formatCode="0.00">
                  <c:v>3.2761008739471436</c:v>
                </c:pt>
                <c:pt idx="696">
                  <c:v>2.7989194393157959</c:v>
                </c:pt>
                <c:pt idx="697" formatCode="0.00">
                  <c:v>2.5059273242950439</c:v>
                </c:pt>
                <c:pt idx="698">
                  <c:v>2.79691481590271</c:v>
                </c:pt>
                <c:pt idx="699">
                  <c:v>2.8484554290771484</c:v>
                </c:pt>
                <c:pt idx="700" formatCode="0.00">
                  <c:v>2.9454581737518311</c:v>
                </c:pt>
                <c:pt idx="701">
                  <c:v>2.3779516220092773</c:v>
                </c:pt>
                <c:pt idx="702">
                  <c:v>2.7037105560302734</c:v>
                </c:pt>
                <c:pt idx="703">
                  <c:v>2.8316473960876465</c:v>
                </c:pt>
                <c:pt idx="704">
                  <c:v>2.4166736602783203</c:v>
                </c:pt>
                <c:pt idx="705">
                  <c:v>2.5162520408630371</c:v>
                </c:pt>
                <c:pt idx="706">
                  <c:v>2.5498120784759521</c:v>
                </c:pt>
                <c:pt idx="707" formatCode="0.00">
                  <c:v>2.6864662170410156</c:v>
                </c:pt>
                <c:pt idx="708">
                  <c:v>2.7784757614135742</c:v>
                </c:pt>
                <c:pt idx="709" formatCode="0.00">
                  <c:v>2.7078166007995605</c:v>
                </c:pt>
                <c:pt idx="710" formatCode="0.00">
                  <c:v>2.3459017276763916</c:v>
                </c:pt>
                <c:pt idx="711">
                  <c:v>2.4686827659606934</c:v>
                </c:pt>
                <c:pt idx="712">
                  <c:v>2.4225800037384033</c:v>
                </c:pt>
                <c:pt idx="713" formatCode="0.00">
                  <c:v>2.4247806072235107</c:v>
                </c:pt>
                <c:pt idx="714">
                  <c:v>2.4569697380065918</c:v>
                </c:pt>
                <c:pt idx="715">
                  <c:v>3.0094425678253174</c:v>
                </c:pt>
                <c:pt idx="716">
                  <c:v>2.6297152042388916</c:v>
                </c:pt>
                <c:pt idx="717" formatCode="0.00">
                  <c:v>2.5372583866119385</c:v>
                </c:pt>
                <c:pt idx="718">
                  <c:v>2.8258421421051025</c:v>
                </c:pt>
                <c:pt idx="719" formatCode="0.00">
                  <c:v>2.5345625877380371</c:v>
                </c:pt>
                <c:pt idx="720">
                  <c:v>2.795917272567749</c:v>
                </c:pt>
                <c:pt idx="721" formatCode="0.00">
                  <c:v>2.8987166881561279</c:v>
                </c:pt>
                <c:pt idx="722">
                  <c:v>2.6554226875305176</c:v>
                </c:pt>
                <c:pt idx="723">
                  <c:v>3.4795849323272705</c:v>
                </c:pt>
                <c:pt idx="724" formatCode="0.00">
                  <c:v>2.5619280338287354</c:v>
                </c:pt>
                <c:pt idx="725">
                  <c:v>2.290372371673584</c:v>
                </c:pt>
                <c:pt idx="726">
                  <c:v>2.7370316982269287</c:v>
                </c:pt>
                <c:pt idx="727" formatCode="0.00">
                  <c:v>2.5525975227355957</c:v>
                </c:pt>
                <c:pt idx="728" formatCode="0.00">
                  <c:v>2.8275899887084961</c:v>
                </c:pt>
                <c:pt idx="729">
                  <c:v>2.4804389476776123</c:v>
                </c:pt>
                <c:pt idx="730">
                  <c:v>2.8139152526855469</c:v>
                </c:pt>
                <c:pt idx="731">
                  <c:v>2.392221212387085</c:v>
                </c:pt>
                <c:pt idx="732">
                  <c:v>2.5424258708953857</c:v>
                </c:pt>
                <c:pt idx="733">
                  <c:v>2.5265541076660156</c:v>
                </c:pt>
                <c:pt idx="734">
                  <c:v>2.9361259937286377</c:v>
                </c:pt>
                <c:pt idx="735" formatCode="0.00">
                  <c:v>2.7339918613433838</c:v>
                </c:pt>
                <c:pt idx="736" formatCode="0.00">
                  <c:v>2.8714585304260254</c:v>
                </c:pt>
                <c:pt idx="737">
                  <c:v>2.5669369697570801</c:v>
                </c:pt>
                <c:pt idx="738">
                  <c:v>2.7885503768920898</c:v>
                </c:pt>
                <c:pt idx="739" formatCode="0.00">
                  <c:v>2.952164888381958</c:v>
                </c:pt>
                <c:pt idx="740">
                  <c:v>2.8505058288574219</c:v>
                </c:pt>
                <c:pt idx="741">
                  <c:v>2.5371336936950684</c:v>
                </c:pt>
                <c:pt idx="742">
                  <c:v>3.1174721717834473</c:v>
                </c:pt>
                <c:pt idx="743">
                  <c:v>2.9461669921875</c:v>
                </c:pt>
                <c:pt idx="744" formatCode="0.00">
                  <c:v>2.8233509063720703</c:v>
                </c:pt>
                <c:pt idx="745">
                  <c:v>2.9070420265197754</c:v>
                </c:pt>
                <c:pt idx="746" formatCode="0.00">
                  <c:v>2.7324068546295166</c:v>
                </c:pt>
                <c:pt idx="747">
                  <c:v>2.7419226169586182</c:v>
                </c:pt>
                <c:pt idx="748" formatCode="0.00">
                  <c:v>2.7812042236328125</c:v>
                </c:pt>
                <c:pt idx="749">
                  <c:v>2.8159730434417725</c:v>
                </c:pt>
                <c:pt idx="750" formatCode="0.00">
                  <c:v>3.2452559471130371</c:v>
                </c:pt>
                <c:pt idx="751" formatCode="0.00">
                  <c:v>2.8867001533508301</c:v>
                </c:pt>
                <c:pt idx="752" formatCode="0.00">
                  <c:v>3.0170845985412598</c:v>
                </c:pt>
                <c:pt idx="753">
                  <c:v>3.0538163185119629</c:v>
                </c:pt>
                <c:pt idx="754">
                  <c:v>2.7407715320587158</c:v>
                </c:pt>
                <c:pt idx="755" formatCode="0.00">
                  <c:v>2.9615867137908936</c:v>
                </c:pt>
                <c:pt idx="756">
                  <c:v>3.3583855152130129</c:v>
                </c:pt>
                <c:pt idx="757">
                  <c:v>2.7770888328552248</c:v>
                </c:pt>
                <c:pt idx="758">
                  <c:v>2.8915285587310793</c:v>
                </c:pt>
                <c:pt idx="759">
                  <c:v>3.279979181289673</c:v>
                </c:pt>
                <c:pt idx="760" formatCode="0.00">
                  <c:v>2.9951364994049072</c:v>
                </c:pt>
                <c:pt idx="761">
                  <c:v>2.644304943084717</c:v>
                </c:pt>
                <c:pt idx="762">
                  <c:v>2.7503568649291994</c:v>
                </c:pt>
                <c:pt idx="763" formatCode="0.00">
                  <c:v>3.0396018028259277</c:v>
                </c:pt>
                <c:pt idx="764">
                  <c:v>2.8239614486694338</c:v>
                </c:pt>
                <c:pt idx="765">
                  <c:v>2.8442198753356935</c:v>
                </c:pt>
                <c:pt idx="766">
                  <c:v>2.8528294086456301</c:v>
                </c:pt>
                <c:pt idx="767">
                  <c:v>2.8909894943237306</c:v>
                </c:pt>
                <c:pt idx="768">
                  <c:v>3.1953331947326662</c:v>
                </c:pt>
                <c:pt idx="769">
                  <c:v>3.5032135963439943</c:v>
                </c:pt>
                <c:pt idx="770">
                  <c:v>2.8428232669830322</c:v>
                </c:pt>
                <c:pt idx="771">
                  <c:v>3.1775834083557131</c:v>
                </c:pt>
                <c:pt idx="772">
                  <c:v>2.8272659301757814</c:v>
                </c:pt>
                <c:pt idx="773">
                  <c:v>2.8023693084716799</c:v>
                </c:pt>
                <c:pt idx="774">
                  <c:v>2.8300308704376222</c:v>
                </c:pt>
                <c:pt idx="775">
                  <c:v>2.8435270309448244</c:v>
                </c:pt>
                <c:pt idx="776">
                  <c:v>2.9538111209869387</c:v>
                </c:pt>
                <c:pt idx="777">
                  <c:v>3.0007774353027346</c:v>
                </c:pt>
                <c:pt idx="778">
                  <c:v>2.9214002609252931</c:v>
                </c:pt>
                <c:pt idx="779">
                  <c:v>3.1774506568908691</c:v>
                </c:pt>
                <c:pt idx="780">
                  <c:v>3.2201595306396484</c:v>
                </c:pt>
                <c:pt idx="781">
                  <c:v>2.8740772724151613</c:v>
                </c:pt>
                <c:pt idx="782">
                  <c:v>3.0325860500335695</c:v>
                </c:pt>
                <c:pt idx="783">
                  <c:v>3.1890124797821047</c:v>
                </c:pt>
                <c:pt idx="784">
                  <c:v>2.6593434333801271</c:v>
                </c:pt>
                <c:pt idx="785">
                  <c:v>3.2142369270324709</c:v>
                </c:pt>
                <c:pt idx="786">
                  <c:v>2.8197173595428469</c:v>
                </c:pt>
                <c:pt idx="787">
                  <c:v>2.9174422740936281</c:v>
                </c:pt>
                <c:pt idx="788">
                  <c:v>3.0643336296081545</c:v>
                </c:pt>
                <c:pt idx="789">
                  <c:v>3.5655121326446535</c:v>
                </c:pt>
                <c:pt idx="790" formatCode="0.00">
                  <c:v>2.7301802635192871</c:v>
                </c:pt>
                <c:pt idx="791">
                  <c:v>3.0753297805786133</c:v>
                </c:pt>
                <c:pt idx="792">
                  <c:v>2.7013713836669924</c:v>
                </c:pt>
                <c:pt idx="793">
                  <c:v>2.8826980113983156</c:v>
                </c:pt>
                <c:pt idx="794">
                  <c:v>3.2477554798126222</c:v>
                </c:pt>
                <c:pt idx="795">
                  <c:v>3.2082240104675295</c:v>
                </c:pt>
                <c:pt idx="796">
                  <c:v>2.8401529312133791</c:v>
                </c:pt>
                <c:pt idx="797">
                  <c:v>2.859820079803467</c:v>
                </c:pt>
                <c:pt idx="798">
                  <c:v>3.03292293548584</c:v>
                </c:pt>
                <c:pt idx="799">
                  <c:v>3.0578660488128664</c:v>
                </c:pt>
                <c:pt idx="800">
                  <c:v>3.1650266170501711</c:v>
                </c:pt>
                <c:pt idx="801">
                  <c:v>3.5271236419677736</c:v>
                </c:pt>
                <c:pt idx="802">
                  <c:v>2.9991333007812502</c:v>
                </c:pt>
                <c:pt idx="803">
                  <c:v>2.7538887977600099</c:v>
                </c:pt>
                <c:pt idx="804">
                  <c:v>2.858146381378174</c:v>
                </c:pt>
                <c:pt idx="805">
                  <c:v>2.9706720829010012</c:v>
                </c:pt>
                <c:pt idx="806">
                  <c:v>2.8570944786071779</c:v>
                </c:pt>
                <c:pt idx="807">
                  <c:v>2.9144014835357668</c:v>
                </c:pt>
                <c:pt idx="808">
                  <c:v>3.2199306011199953</c:v>
                </c:pt>
                <c:pt idx="809">
                  <c:v>2.9095141887664795</c:v>
                </c:pt>
                <c:pt idx="810">
                  <c:v>2.7540733337402346</c:v>
                </c:pt>
                <c:pt idx="811">
                  <c:v>2.702774238586426</c:v>
                </c:pt>
                <c:pt idx="812">
                  <c:v>3.0973565578460693</c:v>
                </c:pt>
                <c:pt idx="813">
                  <c:v>2.730406713485718</c:v>
                </c:pt>
                <c:pt idx="814">
                  <c:v>2.9373075485229494</c:v>
                </c:pt>
                <c:pt idx="815">
                  <c:v>2.9570960521698</c:v>
                </c:pt>
                <c:pt idx="816">
                  <c:v>2.9862308025360109</c:v>
                </c:pt>
                <c:pt idx="817">
                  <c:v>2.9019488811492922</c:v>
                </c:pt>
                <c:pt idx="818">
                  <c:v>2.6382498264312746</c:v>
                </c:pt>
                <c:pt idx="819">
                  <c:v>2.8628022193908693</c:v>
                </c:pt>
                <c:pt idx="820">
                  <c:v>2.9392547130584719</c:v>
                </c:pt>
                <c:pt idx="821">
                  <c:v>2.6632205963134767</c:v>
                </c:pt>
                <c:pt idx="822">
                  <c:v>3.0776161670684816</c:v>
                </c:pt>
                <c:pt idx="823">
                  <c:v>2.656812620162964</c:v>
                </c:pt>
                <c:pt idx="824">
                  <c:v>3.3387791633605959</c:v>
                </c:pt>
                <c:pt idx="825">
                  <c:v>2.5900086879730226</c:v>
                </c:pt>
                <c:pt idx="826">
                  <c:v>2.6994959831237795</c:v>
                </c:pt>
                <c:pt idx="827">
                  <c:v>2.9307691574096681</c:v>
                </c:pt>
                <c:pt idx="828">
                  <c:v>2.9575311660766603</c:v>
                </c:pt>
                <c:pt idx="829">
                  <c:v>2.9684323787689211</c:v>
                </c:pt>
                <c:pt idx="830">
                  <c:v>3.1019913673400881</c:v>
                </c:pt>
                <c:pt idx="831">
                  <c:v>3.1755527973175051</c:v>
                </c:pt>
                <c:pt idx="832">
                  <c:v>3.1497668743133547</c:v>
                </c:pt>
                <c:pt idx="833" formatCode="0.00">
                  <c:v>2.7133476734161377</c:v>
                </c:pt>
                <c:pt idx="834">
                  <c:v>3.3023130416870119</c:v>
                </c:pt>
                <c:pt idx="835">
                  <c:v>3.1551334381103517</c:v>
                </c:pt>
                <c:pt idx="836">
                  <c:v>2.9586069107055666</c:v>
                </c:pt>
                <c:pt idx="837">
                  <c:v>3.0789689540863039</c:v>
                </c:pt>
                <c:pt idx="838">
                  <c:v>2.9009208202362062</c:v>
                </c:pt>
                <c:pt idx="839">
                  <c:v>3.1496231079101564</c:v>
                </c:pt>
                <c:pt idx="840">
                  <c:v>3.1562530517578127</c:v>
                </c:pt>
                <c:pt idx="841">
                  <c:v>3.0359210491180422</c:v>
                </c:pt>
                <c:pt idx="842">
                  <c:v>3.1262514114379885</c:v>
                </c:pt>
                <c:pt idx="843">
                  <c:v>2.8471941471099855</c:v>
                </c:pt>
                <c:pt idx="844">
                  <c:v>2.7079023838043215</c:v>
                </c:pt>
                <c:pt idx="845">
                  <c:v>2.8264216899871828</c:v>
                </c:pt>
                <c:pt idx="846">
                  <c:v>2.9275094985961916</c:v>
                </c:pt>
                <c:pt idx="847">
                  <c:v>2.9879943847656252</c:v>
                </c:pt>
                <c:pt idx="848">
                  <c:v>3.085244131088257</c:v>
                </c:pt>
                <c:pt idx="849">
                  <c:v>2.9871055603027346</c:v>
                </c:pt>
                <c:pt idx="850">
                  <c:v>2.9880287170410158</c:v>
                </c:pt>
                <c:pt idx="851">
                  <c:v>2.6248709678649904</c:v>
                </c:pt>
                <c:pt idx="852">
                  <c:v>2.8998617649078371</c:v>
                </c:pt>
                <c:pt idx="853">
                  <c:v>3.0293790817260744</c:v>
                </c:pt>
                <c:pt idx="854" formatCode="0.00">
                  <c:v>2.9378628730773926</c:v>
                </c:pt>
                <c:pt idx="855" formatCode="0.00">
                  <c:v>2.9653162956237793</c:v>
                </c:pt>
                <c:pt idx="856">
                  <c:v>3.2106227397918703</c:v>
                </c:pt>
                <c:pt idx="857">
                  <c:v>3.0887259960174562</c:v>
                </c:pt>
                <c:pt idx="858">
                  <c:v>2.9224199771881105</c:v>
                </c:pt>
                <c:pt idx="859">
                  <c:v>2.7292075157165527</c:v>
                </c:pt>
                <c:pt idx="860">
                  <c:v>2.6961514472961428</c:v>
                </c:pt>
                <c:pt idx="861">
                  <c:v>2.7293252468109133</c:v>
                </c:pt>
                <c:pt idx="862">
                  <c:v>2.7923745632171633</c:v>
                </c:pt>
                <c:pt idx="863">
                  <c:v>2.8825819015502931</c:v>
                </c:pt>
                <c:pt idx="864">
                  <c:v>2.918740224838257</c:v>
                </c:pt>
                <c:pt idx="865">
                  <c:v>2.9728028297424318</c:v>
                </c:pt>
                <c:pt idx="866">
                  <c:v>2.9783424854278566</c:v>
                </c:pt>
                <c:pt idx="867">
                  <c:v>3.7325417518615724</c:v>
                </c:pt>
                <c:pt idx="868">
                  <c:v>2.5545480251312256</c:v>
                </c:pt>
                <c:pt idx="869">
                  <c:v>2.6795427322387697</c:v>
                </c:pt>
                <c:pt idx="870">
                  <c:v>2.8504016399383545</c:v>
                </c:pt>
                <c:pt idx="871">
                  <c:v>2.9312986850738527</c:v>
                </c:pt>
                <c:pt idx="872">
                  <c:v>3.2886981487274172</c:v>
                </c:pt>
                <c:pt idx="873">
                  <c:v>2.7230923175811768</c:v>
                </c:pt>
                <c:pt idx="874">
                  <c:v>3.263098192214966</c:v>
                </c:pt>
                <c:pt idx="875">
                  <c:v>3.3046957969665529</c:v>
                </c:pt>
                <c:pt idx="876">
                  <c:v>2.5477774143218994</c:v>
                </c:pt>
                <c:pt idx="877">
                  <c:v>2.7541940212249756</c:v>
                </c:pt>
                <c:pt idx="878">
                  <c:v>2.8575114727020265</c:v>
                </c:pt>
                <c:pt idx="879">
                  <c:v>3.0235652446746828</c:v>
                </c:pt>
                <c:pt idx="880">
                  <c:v>3.0652083873748781</c:v>
                </c:pt>
                <c:pt idx="881">
                  <c:v>3.0957879543304445</c:v>
                </c:pt>
                <c:pt idx="882" formatCode="0.00">
                  <c:v>2.8289377689361572</c:v>
                </c:pt>
                <c:pt idx="883">
                  <c:v>3.01865553855896</c:v>
                </c:pt>
                <c:pt idx="884">
                  <c:v>3.1956574440002443</c:v>
                </c:pt>
                <c:pt idx="885">
                  <c:v>3.2428371429443361</c:v>
                </c:pt>
                <c:pt idx="886">
                  <c:v>2.9094364166259767</c:v>
                </c:pt>
                <c:pt idx="887">
                  <c:v>3.3026597023010256</c:v>
                </c:pt>
                <c:pt idx="888">
                  <c:v>2.9639787197113039</c:v>
                </c:pt>
                <c:pt idx="889">
                  <c:v>3.1916391372680666</c:v>
                </c:pt>
                <c:pt idx="890">
                  <c:v>2.9750720977783205</c:v>
                </c:pt>
                <c:pt idx="891">
                  <c:v>3.0139998912811281</c:v>
                </c:pt>
                <c:pt idx="892">
                  <c:v>3.0758463859558107</c:v>
                </c:pt>
                <c:pt idx="893">
                  <c:v>2.8926894187927248</c:v>
                </c:pt>
                <c:pt idx="894">
                  <c:v>2.9490985393524172</c:v>
                </c:pt>
                <c:pt idx="895">
                  <c:v>3.2720434188842775</c:v>
                </c:pt>
                <c:pt idx="896" formatCode="0.00">
                  <c:v>3.1835448741912842</c:v>
                </c:pt>
                <c:pt idx="897">
                  <c:v>3.045468044281006</c:v>
                </c:pt>
                <c:pt idx="898">
                  <c:v>2.7797619819641115</c:v>
                </c:pt>
                <c:pt idx="899">
                  <c:v>2.864599657058716</c:v>
                </c:pt>
                <c:pt idx="900">
                  <c:v>3.0245317935943605</c:v>
                </c:pt>
                <c:pt idx="901">
                  <c:v>3.1379565715789797</c:v>
                </c:pt>
                <c:pt idx="902">
                  <c:v>3.1919872283935549</c:v>
                </c:pt>
                <c:pt idx="903">
                  <c:v>3.3537563800811769</c:v>
                </c:pt>
                <c:pt idx="904">
                  <c:v>3.3667361259460451</c:v>
                </c:pt>
                <c:pt idx="905">
                  <c:v>3.2110008716583254</c:v>
                </c:pt>
                <c:pt idx="906">
                  <c:v>3.2446403026580812</c:v>
                </c:pt>
                <c:pt idx="907">
                  <c:v>3.0749454021453859</c:v>
                </c:pt>
                <c:pt idx="908">
                  <c:v>3.5465921878814699</c:v>
                </c:pt>
                <c:pt idx="909" formatCode="0.00">
                  <c:v>2.7222943305969238</c:v>
                </c:pt>
                <c:pt idx="910">
                  <c:v>2.8584673404693604</c:v>
                </c:pt>
                <c:pt idx="911">
                  <c:v>2.8634195327758789</c:v>
                </c:pt>
                <c:pt idx="912" formatCode="0.00">
                  <c:v>3.0176041126251221</c:v>
                </c:pt>
                <c:pt idx="913" formatCode="0.00">
                  <c:v>3.1604068279266357</c:v>
                </c:pt>
                <c:pt idx="914">
                  <c:v>3.0530189990997316</c:v>
                </c:pt>
                <c:pt idx="915">
                  <c:v>3.1125373363494875</c:v>
                </c:pt>
                <c:pt idx="916">
                  <c:v>2.825532388687134</c:v>
                </c:pt>
                <c:pt idx="917">
                  <c:v>3.037061643600464</c:v>
                </c:pt>
                <c:pt idx="918">
                  <c:v>3.1878039360046388</c:v>
                </c:pt>
                <c:pt idx="919">
                  <c:v>3.0636426925659181</c:v>
                </c:pt>
                <c:pt idx="920">
                  <c:v>3.2350258350372316</c:v>
                </c:pt>
                <c:pt idx="921">
                  <c:v>2.956692409515381</c:v>
                </c:pt>
                <c:pt idx="922">
                  <c:v>2.8464626789093019</c:v>
                </c:pt>
                <c:pt idx="923">
                  <c:v>3.1235844612121584</c:v>
                </c:pt>
                <c:pt idx="924">
                  <c:v>2.9484605312347414</c:v>
                </c:pt>
                <c:pt idx="925">
                  <c:v>3.2451362133026125</c:v>
                </c:pt>
                <c:pt idx="926">
                  <c:v>2.7267524719238283</c:v>
                </c:pt>
                <c:pt idx="927">
                  <c:v>2.7427224636077883</c:v>
                </c:pt>
                <c:pt idx="928">
                  <c:v>2.9814874649047853</c:v>
                </c:pt>
                <c:pt idx="929">
                  <c:v>2.9928457260131838</c:v>
                </c:pt>
                <c:pt idx="930">
                  <c:v>3.1899306297302248</c:v>
                </c:pt>
                <c:pt idx="931">
                  <c:v>3.2320188999176027</c:v>
                </c:pt>
                <c:pt idx="932">
                  <c:v>3.3533532142639162</c:v>
                </c:pt>
                <c:pt idx="933">
                  <c:v>3.0151059627532959</c:v>
                </c:pt>
                <c:pt idx="934">
                  <c:v>3.0322484970092773</c:v>
                </c:pt>
                <c:pt idx="935">
                  <c:v>2.8709160804748537</c:v>
                </c:pt>
                <c:pt idx="936">
                  <c:v>2.9536365985870363</c:v>
                </c:pt>
                <c:pt idx="937">
                  <c:v>2.9760822772979738</c:v>
                </c:pt>
                <c:pt idx="938">
                  <c:v>2.9834188938140871</c:v>
                </c:pt>
                <c:pt idx="939">
                  <c:v>3.0338155746459963</c:v>
                </c:pt>
                <c:pt idx="940">
                  <c:v>3.1439208507537844</c:v>
                </c:pt>
                <c:pt idx="941">
                  <c:v>3.2100669860839846</c:v>
                </c:pt>
                <c:pt idx="942" formatCode="0.00">
                  <c:v>3.0849153995513916</c:v>
                </c:pt>
                <c:pt idx="943">
                  <c:v>3.0419125080108644</c:v>
                </c:pt>
                <c:pt idx="944">
                  <c:v>2.7397107601165773</c:v>
                </c:pt>
                <c:pt idx="945">
                  <c:v>2.9743239402770998</c:v>
                </c:pt>
                <c:pt idx="946">
                  <c:v>2.9877938747406008</c:v>
                </c:pt>
                <c:pt idx="947">
                  <c:v>3.3165418624877931</c:v>
                </c:pt>
                <c:pt idx="948">
                  <c:v>3.2138190269470215</c:v>
                </c:pt>
                <c:pt idx="949">
                  <c:v>3.004999351501465</c:v>
                </c:pt>
                <c:pt idx="950">
                  <c:v>3.0614909648895265</c:v>
                </c:pt>
                <c:pt idx="951">
                  <c:v>3.1003093242645265</c:v>
                </c:pt>
                <c:pt idx="952">
                  <c:v>3.2142750740051271</c:v>
                </c:pt>
                <c:pt idx="953">
                  <c:v>2.686799478530884</c:v>
                </c:pt>
                <c:pt idx="954">
                  <c:v>3.2457017421722414</c:v>
                </c:pt>
                <c:pt idx="955">
                  <c:v>3.2003387928009035</c:v>
                </c:pt>
                <c:pt idx="956">
                  <c:v>3.2429096698760986</c:v>
                </c:pt>
                <c:pt idx="957">
                  <c:v>2.8880354881286623</c:v>
                </c:pt>
                <c:pt idx="958">
                  <c:v>2.9347862720489504</c:v>
                </c:pt>
                <c:pt idx="959">
                  <c:v>3.1636888504028322</c:v>
                </c:pt>
                <c:pt idx="960">
                  <c:v>2.9632985115051271</c:v>
                </c:pt>
                <c:pt idx="961">
                  <c:v>2.9817990779876711</c:v>
                </c:pt>
                <c:pt idx="962">
                  <c:v>3.2060968399047853</c:v>
                </c:pt>
                <c:pt idx="963">
                  <c:v>3.0752074241638185</c:v>
                </c:pt>
                <c:pt idx="964">
                  <c:v>3.2050592422485353</c:v>
                </c:pt>
                <c:pt idx="965">
                  <c:v>3.0271770477294924</c:v>
                </c:pt>
                <c:pt idx="966">
                  <c:v>3.3551637649536135</c:v>
                </c:pt>
                <c:pt idx="967">
                  <c:v>3.5097803592681887</c:v>
                </c:pt>
                <c:pt idx="968">
                  <c:v>3.522150230407715</c:v>
                </c:pt>
                <c:pt idx="969">
                  <c:v>3.0082773685455324</c:v>
                </c:pt>
                <c:pt idx="970">
                  <c:v>3.0453152179718019</c:v>
                </c:pt>
                <c:pt idx="971">
                  <c:v>3.3357948780059816</c:v>
                </c:pt>
                <c:pt idx="972">
                  <c:v>3.2478296279907228</c:v>
                </c:pt>
                <c:pt idx="973">
                  <c:v>2.8804902553558351</c:v>
                </c:pt>
                <c:pt idx="974">
                  <c:v>3.0093237876892092</c:v>
                </c:pt>
                <c:pt idx="975">
                  <c:v>3.0955554962158205</c:v>
                </c:pt>
                <c:pt idx="976">
                  <c:v>3.4210843563079836</c:v>
                </c:pt>
                <c:pt idx="977">
                  <c:v>3.2579843521118166</c:v>
                </c:pt>
                <c:pt idx="978">
                  <c:v>3.1010305404663088</c:v>
                </c:pt>
                <c:pt idx="979">
                  <c:v>2.9378616333007814</c:v>
                </c:pt>
                <c:pt idx="980">
                  <c:v>3.1132754802703859</c:v>
                </c:pt>
                <c:pt idx="981">
                  <c:v>3.0307785987854006</c:v>
                </c:pt>
                <c:pt idx="982">
                  <c:v>3.3251876354217531</c:v>
                </c:pt>
                <c:pt idx="983">
                  <c:v>2.9827656269073488</c:v>
                </c:pt>
                <c:pt idx="984">
                  <c:v>3.1005529880523683</c:v>
                </c:pt>
                <c:pt idx="985">
                  <c:v>3.4518031597137453</c:v>
                </c:pt>
                <c:pt idx="986">
                  <c:v>3.0238832950592043</c:v>
                </c:pt>
                <c:pt idx="987">
                  <c:v>3.0492648601531984</c:v>
                </c:pt>
                <c:pt idx="988">
                  <c:v>3.0748769760131838</c:v>
                </c:pt>
                <c:pt idx="989">
                  <c:v>3.2363473892211916</c:v>
                </c:pt>
                <c:pt idx="990">
                  <c:v>3.3071541309356691</c:v>
                </c:pt>
                <c:pt idx="991">
                  <c:v>2.8492550373077394</c:v>
                </c:pt>
                <c:pt idx="992" formatCode="0.00">
                  <c:v>2.9994347095489502</c:v>
                </c:pt>
                <c:pt idx="993">
                  <c:v>3.0238425254821779</c:v>
                </c:pt>
                <c:pt idx="994">
                  <c:v>3.3470253467559816</c:v>
                </c:pt>
                <c:pt idx="995">
                  <c:v>3.2510246753692629</c:v>
                </c:pt>
                <c:pt idx="996">
                  <c:v>3.7308685779571533</c:v>
                </c:pt>
                <c:pt idx="997">
                  <c:v>3.2074841976165773</c:v>
                </c:pt>
                <c:pt idx="998">
                  <c:v>3.2077583789825441</c:v>
                </c:pt>
                <c:pt idx="999">
                  <c:v>3.0116102218627931</c:v>
                </c:pt>
                <c:pt idx="1000">
                  <c:v>3.3998746395111086</c:v>
                </c:pt>
                <c:pt idx="1001">
                  <c:v>2.8932868957519533</c:v>
                </c:pt>
                <c:pt idx="1002">
                  <c:v>2.9644464969635012</c:v>
                </c:pt>
                <c:pt idx="1003">
                  <c:v>3.0173775672912599</c:v>
                </c:pt>
                <c:pt idx="1004">
                  <c:v>3.0640661239624025</c:v>
                </c:pt>
                <c:pt idx="1005">
                  <c:v>3.1094181060791017</c:v>
                </c:pt>
                <c:pt idx="1006">
                  <c:v>3.1302015304565431</c:v>
                </c:pt>
                <c:pt idx="1007">
                  <c:v>3.3991252899169924</c:v>
                </c:pt>
                <c:pt idx="1008">
                  <c:v>3.5422155380249025</c:v>
                </c:pt>
                <c:pt idx="1009">
                  <c:v>3.3322019100189211</c:v>
                </c:pt>
                <c:pt idx="1010">
                  <c:v>2.84460825920105</c:v>
                </c:pt>
                <c:pt idx="1011">
                  <c:v>3.6591193199157717</c:v>
                </c:pt>
                <c:pt idx="1012">
                  <c:v>2.8717343330383303</c:v>
                </c:pt>
                <c:pt idx="1013">
                  <c:v>2.9676894664764406</c:v>
                </c:pt>
                <c:pt idx="1014">
                  <c:v>2.9905204296112062</c:v>
                </c:pt>
                <c:pt idx="1015">
                  <c:v>3.0442089557647707</c:v>
                </c:pt>
                <c:pt idx="1016">
                  <c:v>3.0656628131866457</c:v>
                </c:pt>
                <c:pt idx="1017">
                  <c:v>3.108824682235718</c:v>
                </c:pt>
                <c:pt idx="1018">
                  <c:v>3.4312686443328859</c:v>
                </c:pt>
                <c:pt idx="1019">
                  <c:v>2.9748470783233643</c:v>
                </c:pt>
                <c:pt idx="1020">
                  <c:v>3.2708346366882326</c:v>
                </c:pt>
                <c:pt idx="1021">
                  <c:v>3.299517345428467</c:v>
                </c:pt>
                <c:pt idx="1022">
                  <c:v>2.9250724315643311</c:v>
                </c:pt>
                <c:pt idx="1023">
                  <c:v>2.7922594070434572</c:v>
                </c:pt>
                <c:pt idx="1024">
                  <c:v>2.9790646553039553</c:v>
                </c:pt>
                <c:pt idx="1025">
                  <c:v>3.0320028781890871</c:v>
                </c:pt>
                <c:pt idx="1026">
                  <c:v>3.3879396438598635</c:v>
                </c:pt>
                <c:pt idx="1027">
                  <c:v>3.3614458560943605</c:v>
                </c:pt>
                <c:pt idx="1028">
                  <c:v>3.0792846202850344</c:v>
                </c:pt>
                <c:pt idx="1029">
                  <c:v>3.2759475231170656</c:v>
                </c:pt>
                <c:pt idx="1030">
                  <c:v>2.8841588020324709</c:v>
                </c:pt>
                <c:pt idx="1031" formatCode="0.00">
                  <c:v>2.9933772087097168</c:v>
                </c:pt>
                <c:pt idx="1032" formatCode="0.00">
                  <c:v>3.5522410869598389</c:v>
                </c:pt>
                <c:pt idx="1033">
                  <c:v>3.0849608898162844</c:v>
                </c:pt>
                <c:pt idx="1034">
                  <c:v>3.192384195327759</c:v>
                </c:pt>
                <c:pt idx="1035">
                  <c:v>3.3535365581512453</c:v>
                </c:pt>
                <c:pt idx="1036">
                  <c:v>3.4441678047180178</c:v>
                </c:pt>
                <c:pt idx="1037">
                  <c:v>3.3538095474243166</c:v>
                </c:pt>
                <c:pt idx="1038">
                  <c:v>2.9463386058807375</c:v>
                </c:pt>
                <c:pt idx="1039">
                  <c:v>2.9828865051269533</c:v>
                </c:pt>
                <c:pt idx="1040">
                  <c:v>3.0625404834747316</c:v>
                </c:pt>
                <c:pt idx="1041">
                  <c:v>3.0630404472351076</c:v>
                </c:pt>
                <c:pt idx="1042">
                  <c:v>3.0914511203765871</c:v>
                </c:pt>
                <c:pt idx="1043">
                  <c:v>3.468866539001465</c:v>
                </c:pt>
                <c:pt idx="1044">
                  <c:v>3.0164095878601076</c:v>
                </c:pt>
                <c:pt idx="1045">
                  <c:v>2.8917285919189455</c:v>
                </c:pt>
                <c:pt idx="1046">
                  <c:v>2.9713823318481447</c:v>
                </c:pt>
                <c:pt idx="1047">
                  <c:v>3.0621428012847902</c:v>
                </c:pt>
                <c:pt idx="1048">
                  <c:v>3.1262578487396242</c:v>
                </c:pt>
                <c:pt idx="1049">
                  <c:v>3.1993410110473635</c:v>
                </c:pt>
                <c:pt idx="1050">
                  <c:v>2.7905786037445068</c:v>
                </c:pt>
                <c:pt idx="1051">
                  <c:v>2.9258346080780031</c:v>
                </c:pt>
                <c:pt idx="1052">
                  <c:v>2.9478156089782717</c:v>
                </c:pt>
                <c:pt idx="1053">
                  <c:v>3.0336608409881594</c:v>
                </c:pt>
                <c:pt idx="1054">
                  <c:v>3.0947236537933351</c:v>
                </c:pt>
                <c:pt idx="1055">
                  <c:v>3.2296428203582765</c:v>
                </c:pt>
                <c:pt idx="1056">
                  <c:v>3.6312863349914553</c:v>
                </c:pt>
                <c:pt idx="1057">
                  <c:v>3.2929360389709474</c:v>
                </c:pt>
                <c:pt idx="1058">
                  <c:v>3.3893322467803957</c:v>
                </c:pt>
                <c:pt idx="1059">
                  <c:v>3.0413770198822023</c:v>
                </c:pt>
                <c:pt idx="1060">
                  <c:v>3.1129302501678469</c:v>
                </c:pt>
                <c:pt idx="1061">
                  <c:v>3.1366505146026613</c:v>
                </c:pt>
                <c:pt idx="1062">
                  <c:v>3.5727066516876222</c:v>
                </c:pt>
                <c:pt idx="1063">
                  <c:v>2.8733158111572266</c:v>
                </c:pt>
                <c:pt idx="1064">
                  <c:v>3.7261008739471437</c:v>
                </c:pt>
                <c:pt idx="1065">
                  <c:v>3.2489194393157961</c:v>
                </c:pt>
                <c:pt idx="1066">
                  <c:v>2.9559273242950441</c:v>
                </c:pt>
                <c:pt idx="1067">
                  <c:v>3.2469148159027101</c:v>
                </c:pt>
                <c:pt idx="1068">
                  <c:v>3.2984554290771486</c:v>
                </c:pt>
                <c:pt idx="1069">
                  <c:v>3.3954581737518312</c:v>
                </c:pt>
                <c:pt idx="1070">
                  <c:v>2.8279516220092775</c:v>
                </c:pt>
                <c:pt idx="1071">
                  <c:v>3.1537105560302736</c:v>
                </c:pt>
                <c:pt idx="1072" formatCode="0.00">
                  <c:v>2.9069690704345703</c:v>
                </c:pt>
                <c:pt idx="1073">
                  <c:v>3.2816473960876467</c:v>
                </c:pt>
                <c:pt idx="1074" formatCode="0.00">
                  <c:v>2.9355742931365967</c:v>
                </c:pt>
                <c:pt idx="1075">
                  <c:v>2.8666736602783205</c:v>
                </c:pt>
                <c:pt idx="1076">
                  <c:v>2.9662520408630373</c:v>
                </c:pt>
                <c:pt idx="1077">
                  <c:v>2.9998120784759523</c:v>
                </c:pt>
                <c:pt idx="1078">
                  <c:v>3.1364662170410158</c:v>
                </c:pt>
                <c:pt idx="1079">
                  <c:v>3.2284757614135744</c:v>
                </c:pt>
                <c:pt idx="1080">
                  <c:v>3.1578166007995607</c:v>
                </c:pt>
                <c:pt idx="1081">
                  <c:v>2.7959017276763918</c:v>
                </c:pt>
                <c:pt idx="1082">
                  <c:v>2.9186827659606935</c:v>
                </c:pt>
                <c:pt idx="1083">
                  <c:v>2.8725800037384035</c:v>
                </c:pt>
                <c:pt idx="1084">
                  <c:v>2.8747806072235109</c:v>
                </c:pt>
                <c:pt idx="1085">
                  <c:v>2.906969738006592</c:v>
                </c:pt>
                <c:pt idx="1086">
                  <c:v>3.4594425678253176</c:v>
                </c:pt>
                <c:pt idx="1087">
                  <c:v>3.0797152042388918</c:v>
                </c:pt>
                <c:pt idx="1088">
                  <c:v>2.9872583866119387</c:v>
                </c:pt>
                <c:pt idx="1089">
                  <c:v>3.2758421421051027</c:v>
                </c:pt>
                <c:pt idx="1090">
                  <c:v>2.9845625877380373</c:v>
                </c:pt>
                <c:pt idx="1091">
                  <c:v>3.2459172725677492</c:v>
                </c:pt>
                <c:pt idx="1092">
                  <c:v>3.3487166881561281</c:v>
                </c:pt>
                <c:pt idx="1093">
                  <c:v>3.1054226875305178</c:v>
                </c:pt>
                <c:pt idx="1094">
                  <c:v>3.9295849323272707</c:v>
                </c:pt>
                <c:pt idx="1095">
                  <c:v>3.0119280338287355</c:v>
                </c:pt>
                <c:pt idx="1096">
                  <c:v>2.7403723716735842</c:v>
                </c:pt>
                <c:pt idx="1097">
                  <c:v>3.1870316982269289</c:v>
                </c:pt>
                <c:pt idx="1098">
                  <c:v>3.0025975227355959</c:v>
                </c:pt>
                <c:pt idx="1099">
                  <c:v>3.2775899887084963</c:v>
                </c:pt>
                <c:pt idx="1100">
                  <c:v>2.9304389476776125</c:v>
                </c:pt>
                <c:pt idx="1101">
                  <c:v>3.2639152526855471</c:v>
                </c:pt>
                <c:pt idx="1102">
                  <c:v>3.3569486141204834</c:v>
                </c:pt>
                <c:pt idx="1103" formatCode="0.00">
                  <c:v>3.3648383617401123</c:v>
                </c:pt>
                <c:pt idx="1104">
                  <c:v>3.369718074798584</c:v>
                </c:pt>
                <c:pt idx="1105">
                  <c:v>2.8422212123870851</c:v>
                </c:pt>
                <c:pt idx="1106">
                  <c:v>2.9924258708953859</c:v>
                </c:pt>
                <c:pt idx="1107" formatCode="0.00">
                  <c:v>2.8557498455047607</c:v>
                </c:pt>
                <c:pt idx="1108" formatCode="0.00">
                  <c:v>3.0089590549468994</c:v>
                </c:pt>
                <c:pt idx="1109">
                  <c:v>3.1397163867950439</c:v>
                </c:pt>
                <c:pt idx="1110">
                  <c:v>3.3789889812469482</c:v>
                </c:pt>
                <c:pt idx="1111">
                  <c:v>3.0192060470581055</c:v>
                </c:pt>
                <c:pt idx="1112">
                  <c:v>2.8557579517364502</c:v>
                </c:pt>
                <c:pt idx="1113">
                  <c:v>3.0733604431152344</c:v>
                </c:pt>
                <c:pt idx="1114" formatCode="0.00">
                  <c:v>3.3191604614257813</c:v>
                </c:pt>
                <c:pt idx="1115" formatCode="0.00">
                  <c:v>3.4860811233520508</c:v>
                </c:pt>
                <c:pt idx="1116">
                  <c:v>2.9037683010101318</c:v>
                </c:pt>
                <c:pt idx="1117">
                  <c:v>3.0076448917388916</c:v>
                </c:pt>
                <c:pt idx="1118">
                  <c:v>3.9729571342468262</c:v>
                </c:pt>
                <c:pt idx="1119" formatCode="0.00">
                  <c:v>3.2155957221984863</c:v>
                </c:pt>
                <c:pt idx="1120" formatCode="0.00">
                  <c:v>3.4809260368347168</c:v>
                </c:pt>
                <c:pt idx="1121">
                  <c:v>2.9836759567260742</c:v>
                </c:pt>
                <c:pt idx="1122">
                  <c:v>3.4557015895843506</c:v>
                </c:pt>
                <c:pt idx="1123">
                  <c:v>3.1030209064483643</c:v>
                </c:pt>
                <c:pt idx="1124">
                  <c:v>3.0195271968841553</c:v>
                </c:pt>
                <c:pt idx="1125" formatCode="0.00">
                  <c:v>3.5581924915313721</c:v>
                </c:pt>
                <c:pt idx="1126">
                  <c:v>2.9693565368652344</c:v>
                </c:pt>
                <c:pt idx="1127" formatCode="0.00">
                  <c:v>3.1517632007598877</c:v>
                </c:pt>
                <c:pt idx="1128">
                  <c:v>3.3659825325012207</c:v>
                </c:pt>
                <c:pt idx="1129">
                  <c:v>2.9287362098693848</c:v>
                </c:pt>
                <c:pt idx="1130">
                  <c:v>3.8407661914825439</c:v>
                </c:pt>
                <c:pt idx="1131" formatCode="0.00">
                  <c:v>3.0430977344512939</c:v>
                </c:pt>
                <c:pt idx="1132">
                  <c:v>3.0711996555328369</c:v>
                </c:pt>
                <c:pt idx="1133" formatCode="0.00">
                  <c:v>3.0549511909484863</c:v>
                </c:pt>
                <c:pt idx="1134">
                  <c:v>3.4879376888275146</c:v>
                </c:pt>
                <c:pt idx="1135">
                  <c:v>3.2706828117370605</c:v>
                </c:pt>
                <c:pt idx="1136" formatCode="0.00">
                  <c:v>3.2018234729766846</c:v>
                </c:pt>
                <c:pt idx="1137">
                  <c:v>3.8190407752990723</c:v>
                </c:pt>
                <c:pt idx="1138" formatCode="0.00">
                  <c:v>3.0156004428863525</c:v>
                </c:pt>
                <c:pt idx="1139" formatCode="0.00">
                  <c:v>3.4517309665679932</c:v>
                </c:pt>
                <c:pt idx="1140">
                  <c:v>3.9243695735931396</c:v>
                </c:pt>
                <c:pt idx="1141">
                  <c:v>3.2275276184082031</c:v>
                </c:pt>
                <c:pt idx="1142" formatCode="0.00">
                  <c:v>3.3188903331756592</c:v>
                </c:pt>
                <c:pt idx="1143" formatCode="0.00">
                  <c:v>3.4396200180053711</c:v>
                </c:pt>
                <c:pt idx="1144" formatCode="0.00">
                  <c:v>3.1739382743835449</c:v>
                </c:pt>
                <c:pt idx="1145">
                  <c:v>3.189518928527832</c:v>
                </c:pt>
                <c:pt idx="1146">
                  <c:v>3.5103123188018799</c:v>
                </c:pt>
                <c:pt idx="1147" formatCode="0.00">
                  <c:v>3.5338327884674072</c:v>
                </c:pt>
                <c:pt idx="1148">
                  <c:v>3.0610558986663818</c:v>
                </c:pt>
                <c:pt idx="1149" formatCode="0.00">
                  <c:v>3.1031990051269531</c:v>
                </c:pt>
                <c:pt idx="1150" formatCode="0.00">
                  <c:v>3.1543858051300049</c:v>
                </c:pt>
                <c:pt idx="1151">
                  <c:v>3.2345259189605713</c:v>
                </c:pt>
                <c:pt idx="1152" formatCode="0.00">
                  <c:v>3.4335713386535645</c:v>
                </c:pt>
                <c:pt idx="1153">
                  <c:v>3.2797291278839111</c:v>
                </c:pt>
                <c:pt idx="1154" formatCode="0.00">
                  <c:v>3.0427007675170898</c:v>
                </c:pt>
                <c:pt idx="1155">
                  <c:v>3.1026709079742432</c:v>
                </c:pt>
                <c:pt idx="1156">
                  <c:v>3.3827121257781982</c:v>
                </c:pt>
                <c:pt idx="1157" formatCode="0.00">
                  <c:v>3.2097516059875488</c:v>
                </c:pt>
                <c:pt idx="1158" formatCode="0.00">
                  <c:v>3.2115335464477539</c:v>
                </c:pt>
                <c:pt idx="1159">
                  <c:v>3.3861885070800781</c:v>
                </c:pt>
                <c:pt idx="1160">
                  <c:v>3.0935213565826416</c:v>
                </c:pt>
                <c:pt idx="1161">
                  <c:v>3.2144041061401367</c:v>
                </c:pt>
                <c:pt idx="1162" formatCode="0.00">
                  <c:v>3.1233177185058594</c:v>
                </c:pt>
                <c:pt idx="1163">
                  <c:v>3.3051140308380127</c:v>
                </c:pt>
                <c:pt idx="1164" formatCode="0.00">
                  <c:v>3.3760721683502197</c:v>
                </c:pt>
                <c:pt idx="1165" formatCode="0.00">
                  <c:v>3.1340339183807373</c:v>
                </c:pt>
                <c:pt idx="1166">
                  <c:v>3.2530918121337891</c:v>
                </c:pt>
                <c:pt idx="1167" formatCode="0.00">
                  <c:v>3.2895607948303223</c:v>
                </c:pt>
                <c:pt idx="1168">
                  <c:v>3.6338729858398438</c:v>
                </c:pt>
                <c:pt idx="1169" formatCode="0.00">
                  <c:v>2.9223878383636475</c:v>
                </c:pt>
                <c:pt idx="1170">
                  <c:v>3.2806200981140137</c:v>
                </c:pt>
                <c:pt idx="1171">
                  <c:v>3.0368080139160156</c:v>
                </c:pt>
                <c:pt idx="1172">
                  <c:v>3.0233471393585205</c:v>
                </c:pt>
                <c:pt idx="1173">
                  <c:v>3.8837928771972656</c:v>
                </c:pt>
                <c:pt idx="1174">
                  <c:v>3.1542184352874756</c:v>
                </c:pt>
                <c:pt idx="1175">
                  <c:v>3.3272967338562012</c:v>
                </c:pt>
                <c:pt idx="1176">
                  <c:v>3.5132639408111572</c:v>
                </c:pt>
                <c:pt idx="1177">
                  <c:v>3.6012406349182129</c:v>
                </c:pt>
                <c:pt idx="1178">
                  <c:v>3.3594934940338135</c:v>
                </c:pt>
                <c:pt idx="1179" formatCode="0.00">
                  <c:v>3.1779813766479492</c:v>
                </c:pt>
                <c:pt idx="1180">
                  <c:v>3.3301723003387451</c:v>
                </c:pt>
                <c:pt idx="1181" formatCode="0.00">
                  <c:v>3.1144211292266846</c:v>
                </c:pt>
                <c:pt idx="1182">
                  <c:v>3.2129786014556885</c:v>
                </c:pt>
                <c:pt idx="1183">
                  <c:v>3.322634220123291</c:v>
                </c:pt>
                <c:pt idx="1184">
                  <c:v>3.4172186851501465</c:v>
                </c:pt>
                <c:pt idx="1185">
                  <c:v>3.5713198184967041</c:v>
                </c:pt>
                <c:pt idx="1186" formatCode="0.00">
                  <c:v>3.4117670059204102</c:v>
                </c:pt>
                <c:pt idx="1187" formatCode="0.00">
                  <c:v>3.6062958240509033</c:v>
                </c:pt>
                <c:pt idx="1188">
                  <c:v>3.2958827018737793</c:v>
                </c:pt>
                <c:pt idx="1189">
                  <c:v>3.3121719360351563</c:v>
                </c:pt>
                <c:pt idx="1190">
                  <c:v>3.2653172016143799</c:v>
                </c:pt>
                <c:pt idx="1191">
                  <c:v>3.5883541107177734</c:v>
                </c:pt>
                <c:pt idx="1192">
                  <c:v>3.1445784568786621</c:v>
                </c:pt>
                <c:pt idx="1193">
                  <c:v>3.1373686790466309</c:v>
                </c:pt>
                <c:pt idx="1194" formatCode="0.00">
                  <c:v>3.4071829319000244</c:v>
                </c:pt>
                <c:pt idx="1195" formatCode="0.00">
                  <c:v>3.3716888427734375</c:v>
                </c:pt>
                <c:pt idx="1196" formatCode="0.00">
                  <c:v>3.4574382305145264</c:v>
                </c:pt>
                <c:pt idx="1197">
                  <c:v>3.5670099258422852</c:v>
                </c:pt>
                <c:pt idx="1198">
                  <c:v>3.2434806823730469</c:v>
                </c:pt>
                <c:pt idx="1199">
                  <c:v>3.3351731300354004</c:v>
                </c:pt>
                <c:pt idx="1200">
                  <c:v>3.3927974700927734</c:v>
                </c:pt>
                <c:pt idx="1201">
                  <c:v>3.5695793628692627</c:v>
                </c:pt>
                <c:pt idx="1202">
                  <c:v>3.9678092002868652</c:v>
                </c:pt>
                <c:pt idx="1203">
                  <c:v>3.2984910011291504</c:v>
                </c:pt>
                <c:pt idx="1204" formatCode="0.00">
                  <c:v>3.4646573066711426</c:v>
                </c:pt>
                <c:pt idx="1205">
                  <c:v>3.4622232913970947</c:v>
                </c:pt>
                <c:pt idx="1206" formatCode="0.00">
                  <c:v>3.1234531402587891</c:v>
                </c:pt>
                <c:pt idx="1207">
                  <c:v>3.1533408164978027</c:v>
                </c:pt>
                <c:pt idx="1208">
                  <c:v>3.3959300518035889</c:v>
                </c:pt>
                <c:pt idx="1209">
                  <c:v>3.3964722156524658</c:v>
                </c:pt>
                <c:pt idx="1210" formatCode="0.00">
                  <c:v>3.673820972442627</c:v>
                </c:pt>
                <c:pt idx="1211" formatCode="0.00">
                  <c:v>3.1369926929473877</c:v>
                </c:pt>
                <c:pt idx="1212">
                  <c:v>3.6630375385284424</c:v>
                </c:pt>
                <c:pt idx="1213">
                  <c:v>3.6942193508148193</c:v>
                </c:pt>
                <c:pt idx="1214" formatCode="0.00">
                  <c:v>3.4894053936004639</c:v>
                </c:pt>
                <c:pt idx="1215">
                  <c:v>3.243687629699707</c:v>
                </c:pt>
                <c:pt idx="1216" formatCode="0.00">
                  <c:v>3.2908966541290283</c:v>
                </c:pt>
                <c:pt idx="1217">
                  <c:v>3.3684704303741455</c:v>
                </c:pt>
                <c:pt idx="1218" formatCode="0.00">
                  <c:v>3.387709379196167</c:v>
                </c:pt>
                <c:pt idx="1219">
                  <c:v>3.5195953845977783</c:v>
                </c:pt>
                <c:pt idx="1220">
                  <c:v>3.1154575347900391</c:v>
                </c:pt>
                <c:pt idx="1221">
                  <c:v>3.9363024234771729</c:v>
                </c:pt>
                <c:pt idx="1222">
                  <c:v>3.3467888832092285</c:v>
                </c:pt>
                <c:pt idx="1223" formatCode="0.00">
                  <c:v>3.5809662342071533</c:v>
                </c:pt>
                <c:pt idx="1224" formatCode="0.00">
                  <c:v>3.1368176937103271</c:v>
                </c:pt>
                <c:pt idx="1225" formatCode="0.00">
                  <c:v>3.277801513671875</c:v>
                </c:pt>
                <c:pt idx="1226" formatCode="0.00">
                  <c:v>3.4067955017089844</c:v>
                </c:pt>
                <c:pt idx="1227" formatCode="0.00">
                  <c:v>3.5358166694641113</c:v>
                </c:pt>
                <c:pt idx="1228" formatCode="0.00">
                  <c:v>3.8346872329711914</c:v>
                </c:pt>
                <c:pt idx="1229" formatCode="0.00">
                  <c:v>3.160001277923584</c:v>
                </c:pt>
                <c:pt idx="1230">
                  <c:v>3.2791252136230469</c:v>
                </c:pt>
                <c:pt idx="1231">
                  <c:v>3.3464243412017822</c:v>
                </c:pt>
                <c:pt idx="1232" formatCode="0.00">
                  <c:v>3.4768271446228027</c:v>
                </c:pt>
                <c:pt idx="1233" formatCode="0.00">
                  <c:v>3.1433053016662598</c:v>
                </c:pt>
                <c:pt idx="1234" formatCode="0.00">
                  <c:v>3.1691982746124268</c:v>
                </c:pt>
                <c:pt idx="1235">
                  <c:v>3.1715600490570068</c:v>
                </c:pt>
                <c:pt idx="1236">
                  <c:v>3.1954970359802246</c:v>
                </c:pt>
                <c:pt idx="1237" formatCode="0.00">
                  <c:v>3.3176419734954834</c:v>
                </c:pt>
                <c:pt idx="1238" formatCode="0.00">
                  <c:v>3.4050395488739014</c:v>
                </c:pt>
                <c:pt idx="1239" formatCode="0.00">
                  <c:v>3.4345808029174805</c:v>
                </c:pt>
                <c:pt idx="1240">
                  <c:v>3.638974666595459</c:v>
                </c:pt>
                <c:pt idx="1241">
                  <c:v>3.7880609035491943</c:v>
                </c:pt>
                <c:pt idx="1242">
                  <c:v>3.2355866432189941</c:v>
                </c:pt>
                <c:pt idx="1243">
                  <c:v>3.6216616630554199</c:v>
                </c:pt>
                <c:pt idx="1244">
                  <c:v>3.5195119380950928</c:v>
                </c:pt>
                <c:pt idx="1245">
                  <c:v>3.2211673259735107</c:v>
                </c:pt>
                <c:pt idx="1246">
                  <c:v>3.3776035308837891</c:v>
                </c:pt>
                <c:pt idx="1247" formatCode="0.00">
                  <c:v>3.3430078029632568</c:v>
                </c:pt>
                <c:pt idx="1248" formatCode="0.00">
                  <c:v>3.6046335697174072</c:v>
                </c:pt>
                <c:pt idx="1249">
                  <c:v>3.3836948871612549</c:v>
                </c:pt>
                <c:pt idx="1250">
                  <c:v>3.3949856758117676</c:v>
                </c:pt>
                <c:pt idx="1251">
                  <c:v>4.2206330299377441</c:v>
                </c:pt>
                <c:pt idx="1252" formatCode="0.00">
                  <c:v>3.2506561279296875</c:v>
                </c:pt>
                <c:pt idx="1253" formatCode="0.00">
                  <c:v>3.9121830463409424</c:v>
                </c:pt>
                <c:pt idx="1254">
                  <c:v>3.282048225402832</c:v>
                </c:pt>
                <c:pt idx="1255">
                  <c:v>3.6876077651977539</c:v>
                </c:pt>
                <c:pt idx="1256" formatCode="0.00">
                  <c:v>3.8943495750427246</c:v>
                </c:pt>
                <c:pt idx="1257" formatCode="0.00">
                  <c:v>3.6083934307098389</c:v>
                </c:pt>
                <c:pt idx="1258" formatCode="0.00">
                  <c:v>3.2962870597839355</c:v>
                </c:pt>
                <c:pt idx="1259" formatCode="0.00">
                  <c:v>3.7579960823059082</c:v>
                </c:pt>
                <c:pt idx="1260" formatCode="0.00">
                  <c:v>3.3128430843353271</c:v>
                </c:pt>
                <c:pt idx="1261" formatCode="0.00">
                  <c:v>3.3774197101593018</c:v>
                </c:pt>
                <c:pt idx="1262">
                  <c:v>2.9638183116912842</c:v>
                </c:pt>
                <c:pt idx="1263">
                  <c:v>3.28070068359375</c:v>
                </c:pt>
                <c:pt idx="1264" formatCode="0.00">
                  <c:v>3.5696048736572266</c:v>
                </c:pt>
                <c:pt idx="1265">
                  <c:v>3.6638002395629883</c:v>
                </c:pt>
                <c:pt idx="1266">
                  <c:v>3.8787868022918701</c:v>
                </c:pt>
                <c:pt idx="1267">
                  <c:v>3.1534502506256104</c:v>
                </c:pt>
                <c:pt idx="1268" formatCode="0.00">
                  <c:v>3.2386801242828369</c:v>
                </c:pt>
                <c:pt idx="1269" formatCode="0.00">
                  <c:v>3.408829927444458</c:v>
                </c:pt>
                <c:pt idx="1270">
                  <c:v>3.2894647121429443</c:v>
                </c:pt>
                <c:pt idx="1271">
                  <c:v>3.4526736736297607</c:v>
                </c:pt>
                <c:pt idx="1272">
                  <c:v>3.6689414978027344</c:v>
                </c:pt>
                <c:pt idx="1273">
                  <c:v>3.9327433109283447</c:v>
                </c:pt>
                <c:pt idx="1274">
                  <c:v>3.3135898113250732</c:v>
                </c:pt>
                <c:pt idx="1275">
                  <c:v>3.2395048141479492</c:v>
                </c:pt>
                <c:pt idx="1276">
                  <c:v>3.9434490203857422</c:v>
                </c:pt>
                <c:pt idx="1277">
                  <c:v>3.1181576251983643</c:v>
                </c:pt>
                <c:pt idx="1278">
                  <c:v>3.1638045310974121</c:v>
                </c:pt>
                <c:pt idx="1279">
                  <c:v>3.3198306560516357</c:v>
                </c:pt>
                <c:pt idx="1280">
                  <c:v>4.1893100738525391</c:v>
                </c:pt>
                <c:pt idx="1281">
                  <c:v>3.4742724895477295</c:v>
                </c:pt>
                <c:pt idx="1282">
                  <c:v>3.3114423751831055</c:v>
                </c:pt>
                <c:pt idx="1283">
                  <c:v>3.4992337226867676</c:v>
                </c:pt>
                <c:pt idx="1284" formatCode="0.00">
                  <c:v>3.8693809509277344</c:v>
                </c:pt>
                <c:pt idx="1285">
                  <c:v>3.4238789081573486</c:v>
                </c:pt>
                <c:pt idx="1286" formatCode="0.00">
                  <c:v>3.4847879409790039</c:v>
                </c:pt>
                <c:pt idx="1287">
                  <c:v>3.5231401920318604</c:v>
                </c:pt>
                <c:pt idx="1288">
                  <c:v>3.3562664985656738</c:v>
                </c:pt>
                <c:pt idx="1289" formatCode="0.00">
                  <c:v>3.6133701801300049</c:v>
                </c:pt>
                <c:pt idx="1290">
                  <c:v>3.2926077842712402</c:v>
                </c:pt>
                <c:pt idx="1291">
                  <c:v>3.3418476581573486</c:v>
                </c:pt>
                <c:pt idx="1292" formatCode="0.00">
                  <c:v>3.5271599292755127</c:v>
                </c:pt>
                <c:pt idx="1293">
                  <c:v>3.4928352832794189</c:v>
                </c:pt>
                <c:pt idx="1294">
                  <c:v>3.5892415046691895</c:v>
                </c:pt>
                <c:pt idx="1295" formatCode="0.00">
                  <c:v>3.8672144412994385</c:v>
                </c:pt>
                <c:pt idx="1296">
                  <c:v>3.9065816402435303</c:v>
                </c:pt>
                <c:pt idx="1297">
                  <c:v>3.9245660305023193</c:v>
                </c:pt>
                <c:pt idx="1298" formatCode="0.00">
                  <c:v>3.733884334564209</c:v>
                </c:pt>
                <c:pt idx="1299">
                  <c:v>3.4612960815429688</c:v>
                </c:pt>
                <c:pt idx="1300" formatCode="0.00">
                  <c:v>3.1847062110900879</c:v>
                </c:pt>
                <c:pt idx="1301" formatCode="0.00">
                  <c:v>3.3997864723205566</c:v>
                </c:pt>
                <c:pt idx="1302" formatCode="0.00">
                  <c:v>3.1794087886810303</c:v>
                </c:pt>
                <c:pt idx="1303">
                  <c:v>3.3376657962799072</c:v>
                </c:pt>
                <c:pt idx="1304" formatCode="0.00">
                  <c:v>3.5327529907226563</c:v>
                </c:pt>
                <c:pt idx="1305">
                  <c:v>3.9553747177124023</c:v>
                </c:pt>
                <c:pt idx="1306">
                  <c:v>3.7773592472076416</c:v>
                </c:pt>
                <c:pt idx="1307">
                  <c:v>3.3589949607849121</c:v>
                </c:pt>
                <c:pt idx="1308">
                  <c:v>3.662337064743042</c:v>
                </c:pt>
                <c:pt idx="1309">
                  <c:v>3.565471887588501</c:v>
                </c:pt>
                <c:pt idx="1310">
                  <c:v>3.8454930782318115</c:v>
                </c:pt>
                <c:pt idx="1311">
                  <c:v>3.8465371131896973</c:v>
                </c:pt>
                <c:pt idx="1312">
                  <c:v>3.2940092086791992</c:v>
                </c:pt>
                <c:pt idx="1313" formatCode="0.00">
                  <c:v>3.9174420833587646</c:v>
                </c:pt>
                <c:pt idx="1314">
                  <c:v>3.4290659427642822</c:v>
                </c:pt>
                <c:pt idx="1315" formatCode="0.00">
                  <c:v>3.7936537265777588</c:v>
                </c:pt>
                <c:pt idx="1316">
                  <c:v>3.1455082893371582</c:v>
                </c:pt>
                <c:pt idx="1317">
                  <c:v>3.2407867908477783</c:v>
                </c:pt>
                <c:pt idx="1318">
                  <c:v>3.6605427265167236</c:v>
                </c:pt>
                <c:pt idx="1319">
                  <c:v>3.3502194881439209</c:v>
                </c:pt>
                <c:pt idx="1320">
                  <c:v>3.5072088241577148</c:v>
                </c:pt>
                <c:pt idx="1321">
                  <c:v>3.1783623695373535</c:v>
                </c:pt>
                <c:pt idx="1322">
                  <c:v>3.4289240837097168</c:v>
                </c:pt>
                <c:pt idx="1323">
                  <c:v>3.6203887462615967</c:v>
                </c:pt>
                <c:pt idx="1324">
                  <c:v>3.3381593227386475</c:v>
                </c:pt>
                <c:pt idx="1325">
                  <c:v>3.4909954071044922</c:v>
                </c:pt>
                <c:pt idx="1326">
                  <c:v>3.4642846584320068</c:v>
                </c:pt>
                <c:pt idx="1327">
                  <c:v>3.5802552700042725</c:v>
                </c:pt>
                <c:pt idx="1328">
                  <c:v>3.2910361289978027</c:v>
                </c:pt>
                <c:pt idx="1329" formatCode="0.00">
                  <c:v>3.4218323230743408</c:v>
                </c:pt>
                <c:pt idx="1330" formatCode="0.00">
                  <c:v>3.4320087432861328</c:v>
                </c:pt>
                <c:pt idx="1331" formatCode="0.00">
                  <c:v>4.0317578315734863</c:v>
                </c:pt>
                <c:pt idx="1332">
                  <c:v>3.2859783172607422</c:v>
                </c:pt>
                <c:pt idx="1333">
                  <c:v>3.4624073505401611</c:v>
                </c:pt>
                <c:pt idx="1334">
                  <c:v>3.6017332077026367</c:v>
                </c:pt>
                <c:pt idx="1335" formatCode="0.00">
                  <c:v>2.9455811977386475</c:v>
                </c:pt>
                <c:pt idx="1336" formatCode="0.00">
                  <c:v>3.2907931804656982</c:v>
                </c:pt>
                <c:pt idx="1337" formatCode="0.00">
                  <c:v>3.5012192726135254</c:v>
                </c:pt>
                <c:pt idx="1338" formatCode="0.00">
                  <c:v>3.4384167194366455</c:v>
                </c:pt>
                <c:pt idx="1339" formatCode="0.00">
                  <c:v>3.5952355861663818</c:v>
                </c:pt>
                <c:pt idx="1340">
                  <c:v>3.2121560573577881</c:v>
                </c:pt>
                <c:pt idx="1341">
                  <c:v>3.5347778797149658</c:v>
                </c:pt>
                <c:pt idx="1342" formatCode="0.00">
                  <c:v>3.1621465682983398</c:v>
                </c:pt>
                <c:pt idx="1343" formatCode="0.00">
                  <c:v>3.656306266784668</c:v>
                </c:pt>
                <c:pt idx="1344">
                  <c:v>3.1610536575317383</c:v>
                </c:pt>
                <c:pt idx="1345" formatCode="0.00">
                  <c:v>3.4816381931304932</c:v>
                </c:pt>
                <c:pt idx="1346">
                  <c:v>3.2008233070373535</c:v>
                </c:pt>
                <c:pt idx="1347">
                  <c:v>3.5914294719696045</c:v>
                </c:pt>
                <c:pt idx="1348" formatCode="0.00">
                  <c:v>3.6716592311859131</c:v>
                </c:pt>
                <c:pt idx="1349">
                  <c:v>3.4076452255249023</c:v>
                </c:pt>
                <c:pt idx="1350" formatCode="0.00">
                  <c:v>3.6924967765808105</c:v>
                </c:pt>
                <c:pt idx="1351">
                  <c:v>3.9804086685180664</c:v>
                </c:pt>
                <c:pt idx="1352" formatCode="0.00">
                  <c:v>3.1091086864471436</c:v>
                </c:pt>
                <c:pt idx="1353">
                  <c:v>3.3461887836456299</c:v>
                </c:pt>
                <c:pt idx="1354">
                  <c:v>3.5699515342712402</c:v>
                </c:pt>
                <c:pt idx="1355">
                  <c:v>3.5140969753265381</c:v>
                </c:pt>
                <c:pt idx="1356">
                  <c:v>3.170973539352417</c:v>
                </c:pt>
                <c:pt idx="1357">
                  <c:v>3.3549714088439941</c:v>
                </c:pt>
                <c:pt idx="1358">
                  <c:v>3.2264852523803711</c:v>
                </c:pt>
                <c:pt idx="1359">
                  <c:v>3.4173696041107178</c:v>
                </c:pt>
                <c:pt idx="1360" formatCode="0.00">
                  <c:v>3.7597949504852295</c:v>
                </c:pt>
                <c:pt idx="1361">
                  <c:v>3.2354891300201416</c:v>
                </c:pt>
                <c:pt idx="1362" formatCode="0.00">
                  <c:v>3.2278218269348145</c:v>
                </c:pt>
                <c:pt idx="1363" formatCode="0.00">
                  <c:v>3.2654528617858887</c:v>
                </c:pt>
                <c:pt idx="1364">
                  <c:v>3.4256784915924072</c:v>
                </c:pt>
                <c:pt idx="1365" formatCode="0.00">
                  <c:v>3.3994083404541016</c:v>
                </c:pt>
                <c:pt idx="1366">
                  <c:v>3.4134624004364014</c:v>
                </c:pt>
                <c:pt idx="1367" formatCode="0.00">
                  <c:v>3.4778227806091309</c:v>
                </c:pt>
                <c:pt idx="1368">
                  <c:v>3.4779927730560303</c:v>
                </c:pt>
                <c:pt idx="1369">
                  <c:v>3.6850302219390869</c:v>
                </c:pt>
                <c:pt idx="1370">
                  <c:v>3.8100121021270752</c:v>
                </c:pt>
                <c:pt idx="1371">
                  <c:v>3.8544213771820068</c:v>
                </c:pt>
                <c:pt idx="1372">
                  <c:v>3.3398265838623047</c:v>
                </c:pt>
                <c:pt idx="1373" formatCode="0.00">
                  <c:v>3.3756132125854492</c:v>
                </c:pt>
                <c:pt idx="1374" formatCode="0.00">
                  <c:v>3.5790169239044189</c:v>
                </c:pt>
                <c:pt idx="1375">
                  <c:v>3.2733888626098633</c:v>
                </c:pt>
                <c:pt idx="1376" formatCode="0.00">
                  <c:v>3.1237971782684326</c:v>
                </c:pt>
                <c:pt idx="1377" formatCode="0.00">
                  <c:v>3.2796447277069092</c:v>
                </c:pt>
                <c:pt idx="1378" formatCode="0.00">
                  <c:v>3.3285455703735352</c:v>
                </c:pt>
                <c:pt idx="1379">
                  <c:v>3.8327028751373291</c:v>
                </c:pt>
                <c:pt idx="1380">
                  <c:v>3.2142419815063477</c:v>
                </c:pt>
                <c:pt idx="1381" formatCode="0.00">
                  <c:v>3.132864236831665</c:v>
                </c:pt>
                <c:pt idx="1382" formatCode="0.00">
                  <c:v>3.8629798889160156</c:v>
                </c:pt>
                <c:pt idx="1383">
                  <c:v>3.3872864246368408</c:v>
                </c:pt>
                <c:pt idx="1384">
                  <c:v>3.1033143997192383</c:v>
                </c:pt>
                <c:pt idx="1385" formatCode="0.00">
                  <c:v>3.3882377147674561</c:v>
                </c:pt>
                <c:pt idx="1386" formatCode="0.00">
                  <c:v>3.6311533451080322</c:v>
                </c:pt>
                <c:pt idx="1387" formatCode="0.00">
                  <c:v>3.6114225387573242</c:v>
                </c:pt>
                <c:pt idx="1388" formatCode="0.00">
                  <c:v>3.2111506462097168</c:v>
                </c:pt>
                <c:pt idx="1389" formatCode="0.00">
                  <c:v>3.2821853160858154</c:v>
                </c:pt>
                <c:pt idx="1390">
                  <c:v>3.1401698589324951</c:v>
                </c:pt>
                <c:pt idx="1391">
                  <c:v>3.2735645771026611</c:v>
                </c:pt>
                <c:pt idx="1392" formatCode="0.00">
                  <c:v>3.107027530670166</c:v>
                </c:pt>
                <c:pt idx="1393">
                  <c:v>3.2027740478515625</c:v>
                </c:pt>
                <c:pt idx="1394">
                  <c:v>3.2355895042419434</c:v>
                </c:pt>
                <c:pt idx="1395">
                  <c:v>2.9758481979370117</c:v>
                </c:pt>
                <c:pt idx="1396">
                  <c:v>3.2843780517578125</c:v>
                </c:pt>
                <c:pt idx="1397" formatCode="0.00">
                  <c:v>3.3718011379241943</c:v>
                </c:pt>
                <c:pt idx="1398">
                  <c:v>3.2644705772399902</c:v>
                </c:pt>
                <c:pt idx="1399">
                  <c:v>3.3490433692932129</c:v>
                </c:pt>
                <c:pt idx="1400">
                  <c:v>3.4593122005462646</c:v>
                </c:pt>
                <c:pt idx="1401">
                  <c:v>3.577812671661377</c:v>
                </c:pt>
                <c:pt idx="1402">
                  <c:v>3.3248116970062256</c:v>
                </c:pt>
                <c:pt idx="1403" formatCode="0.00">
                  <c:v>3.3344635963439941</c:v>
                </c:pt>
                <c:pt idx="1404">
                  <c:v>3.3775243759155273</c:v>
                </c:pt>
                <c:pt idx="1405">
                  <c:v>3.3599493503570557</c:v>
                </c:pt>
                <c:pt idx="1406">
                  <c:v>3.4165713787078857</c:v>
                </c:pt>
                <c:pt idx="1407" formatCode="0.00">
                  <c:v>3.8883724212646484</c:v>
                </c:pt>
                <c:pt idx="1408">
                  <c:v>3.3259565830230713</c:v>
                </c:pt>
                <c:pt idx="1409">
                  <c:v>2.8508107662200928</c:v>
                </c:pt>
                <c:pt idx="1410" formatCode="0.00">
                  <c:v>3.130145788192749</c:v>
                </c:pt>
                <c:pt idx="1411">
                  <c:v>3.3775184154510498</c:v>
                </c:pt>
                <c:pt idx="1412" formatCode="0.00">
                  <c:v>3.5212132930755615</c:v>
                </c:pt>
                <c:pt idx="1413">
                  <c:v>3.2106103897094727</c:v>
                </c:pt>
                <c:pt idx="1414">
                  <c:v>3.2173020839691162</c:v>
                </c:pt>
                <c:pt idx="1415" formatCode="0.00">
                  <c:v>3.3883612155914307</c:v>
                </c:pt>
                <c:pt idx="1416" formatCode="0.00">
                  <c:v>3.4435856342315674</c:v>
                </c:pt>
                <c:pt idx="1417">
                  <c:v>3.4450247287750244</c:v>
                </c:pt>
                <c:pt idx="1418">
                  <c:v>3.8271911144256592</c:v>
                </c:pt>
                <c:pt idx="1419" formatCode="0.00">
                  <c:v>3.638859748840332</c:v>
                </c:pt>
                <c:pt idx="1420" formatCode="0.00">
                  <c:v>3.4517562389373779</c:v>
                </c:pt>
                <c:pt idx="1421" formatCode="0.00">
                  <c:v>3.1859655380249023</c:v>
                </c:pt>
                <c:pt idx="1422">
                  <c:v>3.3470606803894043</c:v>
                </c:pt>
                <c:pt idx="1423" formatCode="0.00">
                  <c:v>3.3791255950927734</c:v>
                </c:pt>
                <c:pt idx="1424" formatCode="0.00">
                  <c:v>3.4118490219116211</c:v>
                </c:pt>
                <c:pt idx="1425">
                  <c:v>3.4121026992797852</c:v>
                </c:pt>
                <c:pt idx="1426">
                  <c:v>3.7617619037628174</c:v>
                </c:pt>
                <c:pt idx="1427">
                  <c:v>3.804863452911377</c:v>
                </c:pt>
                <c:pt idx="1428">
                  <c:v>3.1723597049713135</c:v>
                </c:pt>
                <c:pt idx="1429">
                  <c:v>3.254234790802002</c:v>
                </c:pt>
                <c:pt idx="1430" formatCode="0.00">
                  <c:v>3.3300955295562744</c:v>
                </c:pt>
                <c:pt idx="1431">
                  <c:v>3.4214005470275879</c:v>
                </c:pt>
                <c:pt idx="1432">
                  <c:v>3.5538566112518311</c:v>
                </c:pt>
                <c:pt idx="1433" formatCode="0.00">
                  <c:v>3.2087833881378174</c:v>
                </c:pt>
                <c:pt idx="1434" formatCode="0.00">
                  <c:v>3.3283469676971436</c:v>
                </c:pt>
                <c:pt idx="1435" formatCode="0.00">
                  <c:v>3.2010247707366943</c:v>
                </c:pt>
                <c:pt idx="1436">
                  <c:v>3.7127754688262939</c:v>
                </c:pt>
                <c:pt idx="1437" formatCode="0.00">
                  <c:v>3.2607595920562744</c:v>
                </c:pt>
                <c:pt idx="1438">
                  <c:v>3.5150494575500488</c:v>
                </c:pt>
                <c:pt idx="1439">
                  <c:v>3.5275285243988037</c:v>
                </c:pt>
                <c:pt idx="1440" formatCode="0.00">
                  <c:v>3.8380634784698486</c:v>
                </c:pt>
                <c:pt idx="1441" formatCode="0.00">
                  <c:v>3.3019630908966064</c:v>
                </c:pt>
                <c:pt idx="1442">
                  <c:v>3.443882942199707</c:v>
                </c:pt>
                <c:pt idx="1443">
                  <c:v>3.6988914012908936</c:v>
                </c:pt>
                <c:pt idx="1444">
                  <c:v>3.4785139560699463</c:v>
                </c:pt>
                <c:pt idx="1445" formatCode="0.00">
                  <c:v>3.4898862838745117</c:v>
                </c:pt>
                <c:pt idx="1446">
                  <c:v>3.6376137733459473</c:v>
                </c:pt>
                <c:pt idx="1447">
                  <c:v>3.8307487964630127</c:v>
                </c:pt>
                <c:pt idx="1448">
                  <c:v>4.0645689964294434</c:v>
                </c:pt>
                <c:pt idx="1449" formatCode="0.00">
                  <c:v>3.4393432140350342</c:v>
                </c:pt>
                <c:pt idx="1450" formatCode="0.00">
                  <c:v>3.5320827960968018</c:v>
                </c:pt>
                <c:pt idx="1451" formatCode="0.00">
                  <c:v>3.4703328609466553</c:v>
                </c:pt>
                <c:pt idx="1452">
                  <c:v>3.4170475006103516</c:v>
                </c:pt>
                <c:pt idx="1453" formatCode="0.00">
                  <c:v>3.2829234600067139</c:v>
                </c:pt>
                <c:pt idx="1454" formatCode="0.00">
                  <c:v>3.22186279296875</c:v>
                </c:pt>
                <c:pt idx="1455" formatCode="0.00">
                  <c:v>3.4379823207855225</c:v>
                </c:pt>
                <c:pt idx="1456">
                  <c:v>3.8510973453521729</c:v>
                </c:pt>
                <c:pt idx="1457" formatCode="0.00">
                  <c:v>3.7474582195281982</c:v>
                </c:pt>
                <c:pt idx="1458">
                  <c:v>3.3798186779022217</c:v>
                </c:pt>
                <c:pt idx="1459" formatCode="0.00">
                  <c:v>3.5429015159606934</c:v>
                </c:pt>
                <c:pt idx="1460" formatCode="0.00">
                  <c:v>3.8442060947418213</c:v>
                </c:pt>
                <c:pt idx="1461">
                  <c:v>3.512549877166748</c:v>
                </c:pt>
                <c:pt idx="1462" formatCode="0.00">
                  <c:v>3.4257502555847168</c:v>
                </c:pt>
                <c:pt idx="1463">
                  <c:v>3.9437263011932373</c:v>
                </c:pt>
                <c:pt idx="1464" formatCode="0.00">
                  <c:v>3.2031068801879883</c:v>
                </c:pt>
                <c:pt idx="1465">
                  <c:v>3.224956750869751</c:v>
                </c:pt>
                <c:pt idx="1466">
                  <c:v>3.5144486427307129</c:v>
                </c:pt>
                <c:pt idx="1467" formatCode="0.00">
                  <c:v>3.7878196239471436</c:v>
                </c:pt>
                <c:pt idx="1468">
                  <c:v>3.2828972339630127</c:v>
                </c:pt>
                <c:pt idx="1469" formatCode="0.00">
                  <c:v>3.3240880966186523</c:v>
                </c:pt>
                <c:pt idx="1470" formatCode="0.00">
                  <c:v>3.4554738998413086</c:v>
                </c:pt>
                <c:pt idx="1471">
                  <c:v>3.4738986492156982</c:v>
                </c:pt>
                <c:pt idx="1472">
                  <c:v>3.321314811706543</c:v>
                </c:pt>
                <c:pt idx="1473" formatCode="0.00">
                  <c:v>3.4822940826416016</c:v>
                </c:pt>
                <c:pt idx="1474">
                  <c:v>3.4228072166442871</c:v>
                </c:pt>
                <c:pt idx="1475" formatCode="0.00">
                  <c:v>3.2306046485900879</c:v>
                </c:pt>
                <c:pt idx="1476" formatCode="0.00">
                  <c:v>3.3640365600585938</c:v>
                </c:pt>
                <c:pt idx="1477" formatCode="0.00">
                  <c:v>3.4645810127258301</c:v>
                </c:pt>
                <c:pt idx="1478">
                  <c:v>3.5489554405212402</c:v>
                </c:pt>
                <c:pt idx="1479" formatCode="0.00">
                  <c:v>3.2516205310821533</c:v>
                </c:pt>
                <c:pt idx="1480" formatCode="0.00">
                  <c:v>3.2920405864715576</c:v>
                </c:pt>
                <c:pt idx="1481">
                  <c:v>3.3421056270599365</c:v>
                </c:pt>
                <c:pt idx="1482" formatCode="0.00">
                  <c:v>3.3755738735198975</c:v>
                </c:pt>
                <c:pt idx="1483">
                  <c:v>3.5247435569763184</c:v>
                </c:pt>
                <c:pt idx="1484">
                  <c:v>3.5480358600616455</c:v>
                </c:pt>
                <c:pt idx="1485" formatCode="0.00">
                  <c:v>3.6357550621032715</c:v>
                </c:pt>
                <c:pt idx="1486" formatCode="0.00">
                  <c:v>3.0644216537475586</c:v>
                </c:pt>
                <c:pt idx="1487">
                  <c:v>3.4609692096710205</c:v>
                </c:pt>
                <c:pt idx="1488">
                  <c:v>4.1229367256164551</c:v>
                </c:pt>
                <c:pt idx="1489" formatCode="0.00">
                  <c:v>3.6477358341217041</c:v>
                </c:pt>
                <c:pt idx="1490">
                  <c:v>3.4335176944732666</c:v>
                </c:pt>
                <c:pt idx="1491" formatCode="0.00">
                  <c:v>3.3506429195404053</c:v>
                </c:pt>
                <c:pt idx="1492">
                  <c:v>3.3895659446716309</c:v>
                </c:pt>
                <c:pt idx="1493">
                  <c:v>3.6774396896362305</c:v>
                </c:pt>
                <c:pt idx="1494">
                  <c:v>3.4274222850799561</c:v>
                </c:pt>
                <c:pt idx="1495" formatCode="0.00">
                  <c:v>3.4854667186737061</c:v>
                </c:pt>
                <c:pt idx="1496">
                  <c:v>3.8842630386352539</c:v>
                </c:pt>
                <c:pt idx="1497" formatCode="0.00">
                  <c:v>3.417726993560791</c:v>
                </c:pt>
                <c:pt idx="1498">
                  <c:v>3.4027984142303467</c:v>
                </c:pt>
                <c:pt idx="1499">
                  <c:v>3.1907117366790771</c:v>
                </c:pt>
                <c:pt idx="1500">
                  <c:v>3.3442893028259277</c:v>
                </c:pt>
                <c:pt idx="1501">
                  <c:v>3.4978594779968262</c:v>
                </c:pt>
                <c:pt idx="1502">
                  <c:v>3.3585138320922852</c:v>
                </c:pt>
                <c:pt idx="1503" formatCode="0.00">
                  <c:v>3.3609609603881836</c:v>
                </c:pt>
                <c:pt idx="1504">
                  <c:v>3.2196650505065918</c:v>
                </c:pt>
                <c:pt idx="1505">
                  <c:v>3.3321108818054199</c:v>
                </c:pt>
                <c:pt idx="1506">
                  <c:v>3.4557111263275146</c:v>
                </c:pt>
                <c:pt idx="1507" formatCode="0.00">
                  <c:v>3.2970829010009766</c:v>
                </c:pt>
                <c:pt idx="1508">
                  <c:v>3.5268707275390625</c:v>
                </c:pt>
                <c:pt idx="1509">
                  <c:v>3.7033474445343018</c:v>
                </c:pt>
                <c:pt idx="1510">
                  <c:v>3.4113538265228271</c:v>
                </c:pt>
                <c:pt idx="1511">
                  <c:v>3.5791416168212891</c:v>
                </c:pt>
                <c:pt idx="1512">
                  <c:v>3.2558059692382813</c:v>
                </c:pt>
                <c:pt idx="1513">
                  <c:v>3.4494125843048096</c:v>
                </c:pt>
                <c:pt idx="1514">
                  <c:v>4.4704442024230957</c:v>
                </c:pt>
                <c:pt idx="1515">
                  <c:v>3.2348520755767822</c:v>
                </c:pt>
                <c:pt idx="1516" formatCode="0.00">
                  <c:v>3.4636034965515137</c:v>
                </c:pt>
                <c:pt idx="1517">
                  <c:v>3.5591940879821777</c:v>
                </c:pt>
                <c:pt idx="1518">
                  <c:v>3.7547225952148438</c:v>
                </c:pt>
                <c:pt idx="1519">
                  <c:v>3.1565454006195068</c:v>
                </c:pt>
                <c:pt idx="1520">
                  <c:v>3.2063655853271484</c:v>
                </c:pt>
                <c:pt idx="1521">
                  <c:v>3.3254365921020508</c:v>
                </c:pt>
                <c:pt idx="1522" formatCode="0.00">
                  <c:v>3.3499457836151123</c:v>
                </c:pt>
                <c:pt idx="1523" formatCode="0.00">
                  <c:v>3.4102768898010254</c:v>
                </c:pt>
                <c:pt idx="1524" formatCode="0.00">
                  <c:v>4.1394877433776855</c:v>
                </c:pt>
                <c:pt idx="1525">
                  <c:v>3.1678321361541748</c:v>
                </c:pt>
                <c:pt idx="1526" formatCode="0.00">
                  <c:v>3.2489948272705078</c:v>
                </c:pt>
                <c:pt idx="1527">
                  <c:v>3.282461404800415</c:v>
                </c:pt>
                <c:pt idx="1528">
                  <c:v>3.2907423973083496</c:v>
                </c:pt>
                <c:pt idx="1529" formatCode="0.00">
                  <c:v>3.3196437358856201</c:v>
                </c:pt>
                <c:pt idx="1530">
                  <c:v>3.7057430744171143</c:v>
                </c:pt>
                <c:pt idx="1531">
                  <c:v>3.3483526706695557</c:v>
                </c:pt>
                <c:pt idx="1532">
                  <c:v>3.1488037109375</c:v>
                </c:pt>
                <c:pt idx="1533" formatCode="0.00">
                  <c:v>3.6938893795013428</c:v>
                </c:pt>
                <c:pt idx="1534" formatCode="0.00">
                  <c:v>4.0103249549865723</c:v>
                </c:pt>
                <c:pt idx="1535">
                  <c:v>3.399287223815918</c:v>
                </c:pt>
                <c:pt idx="1536" formatCode="0.00">
                  <c:v>3.4522726535797119</c:v>
                </c:pt>
                <c:pt idx="1537" formatCode="0.00">
                  <c:v>3.692899227142334</c:v>
                </c:pt>
                <c:pt idx="1538">
                  <c:v>3.4515104293823242</c:v>
                </c:pt>
                <c:pt idx="1539">
                  <c:v>3.4943387508392334</c:v>
                </c:pt>
                <c:pt idx="1540" formatCode="0.00">
                  <c:v>3.2743501663208008</c:v>
                </c:pt>
                <c:pt idx="1541">
                  <c:v>3.3316564559936523</c:v>
                </c:pt>
                <c:pt idx="1542">
                  <c:v>3.4171385765075684</c:v>
                </c:pt>
                <c:pt idx="1543" formatCode="0.00">
                  <c:v>3.6116008758544922</c:v>
                </c:pt>
                <c:pt idx="1544">
                  <c:v>3.2908473014831543</c:v>
                </c:pt>
                <c:pt idx="1545">
                  <c:v>3.4678781032562256</c:v>
                </c:pt>
                <c:pt idx="1546" formatCode="0.00">
                  <c:v>3.1998245716094971</c:v>
                </c:pt>
                <c:pt idx="1547">
                  <c:v>3.4247174263000488</c:v>
                </c:pt>
                <c:pt idx="1548">
                  <c:v>3.2500903606414795</c:v>
                </c:pt>
                <c:pt idx="1549">
                  <c:v>3.3150773048400879</c:v>
                </c:pt>
                <c:pt idx="1550">
                  <c:v>3.2857089042663574</c:v>
                </c:pt>
                <c:pt idx="1551" formatCode="0.00">
                  <c:v>3.3795421123504639</c:v>
                </c:pt>
                <c:pt idx="1552">
                  <c:v>3.4151031970977783</c:v>
                </c:pt>
                <c:pt idx="1553" formatCode="0.00">
                  <c:v>3.4523828029632568</c:v>
                </c:pt>
                <c:pt idx="1554">
                  <c:v>3.3040544986724854</c:v>
                </c:pt>
                <c:pt idx="1555" formatCode="0.00">
                  <c:v>3.4245450496673584</c:v>
                </c:pt>
                <c:pt idx="1556" formatCode="0.00">
                  <c:v>3.5175716876983643</c:v>
                </c:pt>
                <c:pt idx="1557" formatCode="0.00">
                  <c:v>3.3769609928131104</c:v>
                </c:pt>
                <c:pt idx="1558">
                  <c:v>3.4256436824798584</c:v>
                </c:pt>
                <c:pt idx="1559" formatCode="0.00">
                  <c:v>3.9549078941345215</c:v>
                </c:pt>
                <c:pt idx="1560">
                  <c:v>3.4099512100219727</c:v>
                </c:pt>
                <c:pt idx="1561">
                  <c:v>3.4957520961761475</c:v>
                </c:pt>
                <c:pt idx="1562" formatCode="0.00">
                  <c:v>3.182877779006958</c:v>
                </c:pt>
                <c:pt idx="1563" formatCode="0.00">
                  <c:v>3.1562790870666504</c:v>
                </c:pt>
                <c:pt idx="1564" formatCode="0.00">
                  <c:v>3.3974199295043945</c:v>
                </c:pt>
                <c:pt idx="1565" formatCode="0.00">
                  <c:v>3.5253329277038574</c:v>
                </c:pt>
                <c:pt idx="1566">
                  <c:v>3.5809116363525391</c:v>
                </c:pt>
                <c:pt idx="1567">
                  <c:v>4.1510782241821289</c:v>
                </c:pt>
                <c:pt idx="1568">
                  <c:v>3.4085886478424072</c:v>
                </c:pt>
                <c:pt idx="1569" formatCode="0.00">
                  <c:v>3.5043745040893555</c:v>
                </c:pt>
                <c:pt idx="1570" formatCode="0.00">
                  <c:v>3.5163114070892334</c:v>
                </c:pt>
                <c:pt idx="1571" formatCode="0.00">
                  <c:v>3.7885115146636963</c:v>
                </c:pt>
                <c:pt idx="1572">
                  <c:v>3.5400426387786865</c:v>
                </c:pt>
                <c:pt idx="1573">
                  <c:v>3.2414512634277344</c:v>
                </c:pt>
                <c:pt idx="1574">
                  <c:v>3.5891289710998535</c:v>
                </c:pt>
                <c:pt idx="1575">
                  <c:v>3.5973320007324219</c:v>
                </c:pt>
                <c:pt idx="1576">
                  <c:v>3.4854464530944824</c:v>
                </c:pt>
                <c:pt idx="1577">
                  <c:v>3.3166413307189941</c:v>
                </c:pt>
                <c:pt idx="1578" formatCode="0.00">
                  <c:v>3.3470189571380615</c:v>
                </c:pt>
                <c:pt idx="1579">
                  <c:v>3.467188835144043</c:v>
                </c:pt>
                <c:pt idx="1580" formatCode="0.00">
                  <c:v>3.4770448207855225</c:v>
                </c:pt>
                <c:pt idx="1581">
                  <c:v>3.5728864669799805</c:v>
                </c:pt>
                <c:pt idx="1582">
                  <c:v>3.2599418163299561</c:v>
                </c:pt>
                <c:pt idx="1583">
                  <c:v>3.1685922145843506</c:v>
                </c:pt>
                <c:pt idx="1584">
                  <c:v>3.1261420249938965</c:v>
                </c:pt>
                <c:pt idx="1585">
                  <c:v>3.3289177417755127</c:v>
                </c:pt>
                <c:pt idx="1586">
                  <c:v>3.2945163249969482</c:v>
                </c:pt>
                <c:pt idx="1587" formatCode="0.00">
                  <c:v>4.0053601264953613</c:v>
                </c:pt>
                <c:pt idx="1588">
                  <c:v>3.2108683586120605</c:v>
                </c:pt>
                <c:pt idx="1589">
                  <c:v>3.2394199371337891</c:v>
                </c:pt>
                <c:pt idx="1590">
                  <c:v>3.2837657928466797</c:v>
                </c:pt>
                <c:pt idx="1591">
                  <c:v>3.4112637042999268</c:v>
                </c:pt>
                <c:pt idx="1592" formatCode="0.00">
                  <c:v>3.4978611469268799</c:v>
                </c:pt>
                <c:pt idx="1593">
                  <c:v>3.5630624294281006</c:v>
                </c:pt>
                <c:pt idx="1594">
                  <c:v>3.2478742599487305</c:v>
                </c:pt>
                <c:pt idx="1595" formatCode="0.00">
                  <c:v>3.24593186378479</c:v>
                </c:pt>
                <c:pt idx="1596" formatCode="0.00">
                  <c:v>3.3588049411773682</c:v>
                </c:pt>
                <c:pt idx="1597">
                  <c:v>3.3638119697570801</c:v>
                </c:pt>
                <c:pt idx="1598" formatCode="0.00">
                  <c:v>3.430065393447876</c:v>
                </c:pt>
                <c:pt idx="1599" formatCode="0.00">
                  <c:v>3.4788315296173096</c:v>
                </c:pt>
                <c:pt idx="1600" formatCode="0.00">
                  <c:v>3.3517582416534424</c:v>
                </c:pt>
                <c:pt idx="1601">
                  <c:v>3.3937499523162842</c:v>
                </c:pt>
                <c:pt idx="1602">
                  <c:v>4.3336467742919922</c:v>
                </c:pt>
                <c:pt idx="1603" formatCode="0.00">
                  <c:v>3.0909783840179443</c:v>
                </c:pt>
                <c:pt idx="1604">
                  <c:v>3.2182505130767822</c:v>
                </c:pt>
                <c:pt idx="1605" formatCode="0.00">
                  <c:v>3.3560082912445068</c:v>
                </c:pt>
                <c:pt idx="1606" formatCode="0.00">
                  <c:v>3.0440337657928467</c:v>
                </c:pt>
                <c:pt idx="1607">
                  <c:v>3.230907678604126</c:v>
                </c:pt>
                <c:pt idx="1608" formatCode="0.00">
                  <c:v>3.2321877479553223</c:v>
                </c:pt>
                <c:pt idx="1609">
                  <c:v>3.3930661678314209</c:v>
                </c:pt>
                <c:pt idx="1610" formatCode="0.00">
                  <c:v>3.4089133739471436</c:v>
                </c:pt>
                <c:pt idx="1611">
                  <c:v>3.480776309967041</c:v>
                </c:pt>
                <c:pt idx="1612" formatCode="0.00">
                  <c:v>3.6827328205108643</c:v>
                </c:pt>
                <c:pt idx="1613">
                  <c:v>3.6382219791412354</c:v>
                </c:pt>
                <c:pt idx="1614">
                  <c:v>3.6984601020812988</c:v>
                </c:pt>
                <c:pt idx="1615">
                  <c:v>3.7070436477661133</c:v>
                </c:pt>
                <c:pt idx="1616">
                  <c:v>3.7895896434783936</c:v>
                </c:pt>
                <c:pt idx="1617">
                  <c:v>3.1430625915527344</c:v>
                </c:pt>
                <c:pt idx="1618">
                  <c:v>3.3687179088592529</c:v>
                </c:pt>
                <c:pt idx="1619" formatCode="0.00">
                  <c:v>3.3953256607055664</c:v>
                </c:pt>
                <c:pt idx="1620" formatCode="0.00">
                  <c:v>3.4928469657897949</c:v>
                </c:pt>
                <c:pt idx="1621">
                  <c:v>3.3632078170776367</c:v>
                </c:pt>
                <c:pt idx="1622">
                  <c:v>3.7258288860321045</c:v>
                </c:pt>
                <c:pt idx="1623">
                  <c:v>3.8531818389892578</c:v>
                </c:pt>
                <c:pt idx="1624" formatCode="0.00">
                  <c:v>3.2052557468414307</c:v>
                </c:pt>
                <c:pt idx="1625">
                  <c:v>3.5464928150177002</c:v>
                </c:pt>
                <c:pt idx="1626">
                  <c:v>3.1288845539093018</c:v>
                </c:pt>
                <c:pt idx="1627" formatCode="0.00">
                  <c:v>3.1972465515136719</c:v>
                </c:pt>
                <c:pt idx="1628">
                  <c:v>3.4631383419036865</c:v>
                </c:pt>
                <c:pt idx="1629" formatCode="0.00">
                  <c:v>3.4501259326934814</c:v>
                </c:pt>
                <c:pt idx="1630" formatCode="0.00">
                  <c:v>3.5196306705474854</c:v>
                </c:pt>
                <c:pt idx="1631" formatCode="0.00">
                  <c:v>3.2902898788452148</c:v>
                </c:pt>
                <c:pt idx="1632" formatCode="0.00">
                  <c:v>3.6159267425537109</c:v>
                </c:pt>
                <c:pt idx="1633">
                  <c:v>3.383354663848877</c:v>
                </c:pt>
                <c:pt idx="1634">
                  <c:v>3.4882919788360596</c:v>
                </c:pt>
                <c:pt idx="1635">
                  <c:v>3.5341494083404541</c:v>
                </c:pt>
                <c:pt idx="1636" formatCode="0.00">
                  <c:v>3.5423736572265625</c:v>
                </c:pt>
                <c:pt idx="1637">
                  <c:v>3.2479763031005859</c:v>
                </c:pt>
                <c:pt idx="1638">
                  <c:v>3.4439213275909424</c:v>
                </c:pt>
                <c:pt idx="1639" formatCode="0.00">
                  <c:v>3.2312846183776855</c:v>
                </c:pt>
                <c:pt idx="1640">
                  <c:v>3.6137678623199463</c:v>
                </c:pt>
                <c:pt idx="1641">
                  <c:v>3.7305092811584473</c:v>
                </c:pt>
                <c:pt idx="1642">
                  <c:v>3.1769092082977295</c:v>
                </c:pt>
                <c:pt idx="1643">
                  <c:v>3.4385771751403809</c:v>
                </c:pt>
                <c:pt idx="1644">
                  <c:v>3.5111715793609619</c:v>
                </c:pt>
                <c:pt idx="1645">
                  <c:v>3.1571621894836426</c:v>
                </c:pt>
                <c:pt idx="1646">
                  <c:v>3.2579870223999023</c:v>
                </c:pt>
                <c:pt idx="1647">
                  <c:v>3.2681429386138916</c:v>
                </c:pt>
                <c:pt idx="1648">
                  <c:v>3.5424177646636963</c:v>
                </c:pt>
                <c:pt idx="1649">
                  <c:v>3.5007944107055664</c:v>
                </c:pt>
                <c:pt idx="1650">
                  <c:v>3.3055102825164795</c:v>
                </c:pt>
                <c:pt idx="1651">
                  <c:v>3.8192813396453857</c:v>
                </c:pt>
                <c:pt idx="1652">
                  <c:v>3.3893756866455078</c:v>
                </c:pt>
                <c:pt idx="1653">
                  <c:v>3.6013243198394775</c:v>
                </c:pt>
                <c:pt idx="1654">
                  <c:v>3.2000448703765869</c:v>
                </c:pt>
                <c:pt idx="1655">
                  <c:v>3.290804386138916</c:v>
                </c:pt>
                <c:pt idx="1656">
                  <c:v>3.3690757751464844</c:v>
                </c:pt>
                <c:pt idx="1657" formatCode="0.00">
                  <c:v>3.388852596282959</c:v>
                </c:pt>
                <c:pt idx="1658" formatCode="0.00">
                  <c:v>3.4096496105194092</c:v>
                </c:pt>
                <c:pt idx="1659" formatCode="0.00">
                  <c:v>3.2559525966644287</c:v>
                </c:pt>
                <c:pt idx="1660" formatCode="0.00">
                  <c:v>3.4016215801239014</c:v>
                </c:pt>
                <c:pt idx="1661">
                  <c:v>3.4535212516784668</c:v>
                </c:pt>
                <c:pt idx="1662">
                  <c:v>3.6131637096405029</c:v>
                </c:pt>
                <c:pt idx="1663" formatCode="0.00">
                  <c:v>3.2652196884155273</c:v>
                </c:pt>
                <c:pt idx="1664">
                  <c:v>3.3075630664825439</c:v>
                </c:pt>
                <c:pt idx="1665">
                  <c:v>3.4132306575775146</c:v>
                </c:pt>
                <c:pt idx="1666" formatCode="0.00">
                  <c:v>3.2500712871551514</c:v>
                </c:pt>
                <c:pt idx="1667" formatCode="0.00">
                  <c:v>3.3524315357208252</c:v>
                </c:pt>
                <c:pt idx="1668" formatCode="0.00">
                  <c:v>3.3962974548339844</c:v>
                </c:pt>
                <c:pt idx="1669">
                  <c:v>3.4241883754730225</c:v>
                </c:pt>
                <c:pt idx="1670" formatCode="0.00">
                  <c:v>3.4411206245422363</c:v>
                </c:pt>
                <c:pt idx="1671">
                  <c:v>3.5815770626068115</c:v>
                </c:pt>
                <c:pt idx="1672" formatCode="0.00">
                  <c:v>3.4783496856689453</c:v>
                </c:pt>
                <c:pt idx="1673">
                  <c:v>3.2386703491210938</c:v>
                </c:pt>
                <c:pt idx="1674" formatCode="0.00">
                  <c:v>3.2995684146881104</c:v>
                </c:pt>
                <c:pt idx="1675">
                  <c:v>3.3026261329650879</c:v>
                </c:pt>
                <c:pt idx="1676">
                  <c:v>3.3609936237335205</c:v>
                </c:pt>
                <c:pt idx="1677">
                  <c:v>3.4900407791137695</c:v>
                </c:pt>
                <c:pt idx="1678" formatCode="0.00">
                  <c:v>3.8290810585021973</c:v>
                </c:pt>
                <c:pt idx="1679">
                  <c:v>3.3799090385437012</c:v>
                </c:pt>
                <c:pt idx="1680" formatCode="0.00">
                  <c:v>3.4284541606903076</c:v>
                </c:pt>
                <c:pt idx="1681">
                  <c:v>3.8503627777099609</c:v>
                </c:pt>
                <c:pt idx="1682">
                  <c:v>3.1092703342437744</c:v>
                </c:pt>
                <c:pt idx="1683" formatCode="0.00">
                  <c:v>3.3411061763763428</c:v>
                </c:pt>
                <c:pt idx="1684">
                  <c:v>3.3690776824951172</c:v>
                </c:pt>
                <c:pt idx="1685">
                  <c:v>3.3832201957702637</c:v>
                </c:pt>
                <c:pt idx="1686">
                  <c:v>3.513195276260376</c:v>
                </c:pt>
                <c:pt idx="1687">
                  <c:v>3.098785400390625</c:v>
                </c:pt>
                <c:pt idx="1688">
                  <c:v>3.2014474868774414</c:v>
                </c:pt>
                <c:pt idx="1689">
                  <c:v>3.2352566719055176</c:v>
                </c:pt>
                <c:pt idx="1690">
                  <c:v>3.3026442527770996</c:v>
                </c:pt>
                <c:pt idx="1691">
                  <c:v>3.3111987113952637</c:v>
                </c:pt>
                <c:pt idx="1692" formatCode="0.00">
                  <c:v>3.3222177028656006</c:v>
                </c:pt>
                <c:pt idx="1693" formatCode="0.00">
                  <c:v>3.4095211029052734</c:v>
                </c:pt>
                <c:pt idx="1694" formatCode="0.00">
                  <c:v>3.8371250629425049</c:v>
                </c:pt>
                <c:pt idx="1695" formatCode="0.00">
                  <c:v>3.5677120685577393</c:v>
                </c:pt>
                <c:pt idx="1696">
                  <c:v>3.4738516807556152</c:v>
                </c:pt>
                <c:pt idx="1697">
                  <c:v>3.2146661281585693</c:v>
                </c:pt>
                <c:pt idx="1698" formatCode="0.00">
                  <c:v>3.9525482654571533</c:v>
                </c:pt>
                <c:pt idx="1699" formatCode="0.00">
                  <c:v>4.12457275390625</c:v>
                </c:pt>
                <c:pt idx="1700" formatCode="0.00">
                  <c:v>3.2563061714172363</c:v>
                </c:pt>
                <c:pt idx="1701">
                  <c:v>3.6890676021575928</c:v>
                </c:pt>
                <c:pt idx="1702" formatCode="0.00">
                  <c:v>3.1135327816009521</c:v>
                </c:pt>
                <c:pt idx="1703" formatCode="0.00">
                  <c:v>3.3379719257354736</c:v>
                </c:pt>
                <c:pt idx="1704">
                  <c:v>3.2952041625976563</c:v>
                </c:pt>
                <c:pt idx="1705">
                  <c:v>3.1163570880889893</c:v>
                </c:pt>
                <c:pt idx="1706">
                  <c:v>3.2187626361846924</c:v>
                </c:pt>
                <c:pt idx="1707">
                  <c:v>3.3128836154937744</c:v>
                </c:pt>
                <c:pt idx="1708" formatCode="0.00">
                  <c:v>3.3303744792938232</c:v>
                </c:pt>
                <c:pt idx="1709" formatCode="0.00">
                  <c:v>3.3387315273284912</c:v>
                </c:pt>
                <c:pt idx="1710">
                  <c:v>3.4030768871307373</c:v>
                </c:pt>
                <c:pt idx="1711" formatCode="0.00">
                  <c:v>3.4295203685760498</c:v>
                </c:pt>
                <c:pt idx="1712">
                  <c:v>3.4882504940032959</c:v>
                </c:pt>
                <c:pt idx="1713" formatCode="0.00">
                  <c:v>3.5079658031463623</c:v>
                </c:pt>
                <c:pt idx="1714">
                  <c:v>3.7553145885467529</c:v>
                </c:pt>
                <c:pt idx="1715">
                  <c:v>3.800616979598999</c:v>
                </c:pt>
                <c:pt idx="1716" formatCode="0.00">
                  <c:v>3.8289632797241211</c:v>
                </c:pt>
                <c:pt idx="1717">
                  <c:v>3.2630622386932373</c:v>
                </c:pt>
                <c:pt idx="1718">
                  <c:v>3.2750270366668701</c:v>
                </c:pt>
                <c:pt idx="1719">
                  <c:v>3.3323454856872559</c:v>
                </c:pt>
                <c:pt idx="1720">
                  <c:v>3.4110736846923828</c:v>
                </c:pt>
                <c:pt idx="1721">
                  <c:v>3.5544919967651367</c:v>
                </c:pt>
                <c:pt idx="1722" formatCode="0.00">
                  <c:v>3.2088220119476318</c:v>
                </c:pt>
                <c:pt idx="1723">
                  <c:v>3.3601047992706299</c:v>
                </c:pt>
                <c:pt idx="1724">
                  <c:v>3.3857927322387695</c:v>
                </c:pt>
                <c:pt idx="1725" formatCode="0.00">
                  <c:v>3.403019905090332</c:v>
                </c:pt>
                <c:pt idx="1726" formatCode="0.00">
                  <c:v>3.8227298259735107</c:v>
                </c:pt>
                <c:pt idx="1727">
                  <c:v>3.265388011932373</c:v>
                </c:pt>
                <c:pt idx="1728">
                  <c:v>3.6529531478881836</c:v>
                </c:pt>
                <c:pt idx="1729">
                  <c:v>3.1369543075561523</c:v>
                </c:pt>
                <c:pt idx="1730" formatCode="0.00">
                  <c:v>3.2158162593841553</c:v>
                </c:pt>
                <c:pt idx="1731" formatCode="0.00">
                  <c:v>3.2540733814239502</c:v>
                </c:pt>
                <c:pt idx="1732">
                  <c:v>3.6137142181396484</c:v>
                </c:pt>
                <c:pt idx="1733">
                  <c:v>3.2377955913543701</c:v>
                </c:pt>
                <c:pt idx="1734" formatCode="0.00">
                  <c:v>3.5389580726623535</c:v>
                </c:pt>
                <c:pt idx="1735">
                  <c:v>3.3086667060852051</c:v>
                </c:pt>
                <c:pt idx="1736" formatCode="0.00">
                  <c:v>3.336176872253418</c:v>
                </c:pt>
                <c:pt idx="1737">
                  <c:v>3.4071693420410156</c:v>
                </c:pt>
                <c:pt idx="1738">
                  <c:v>3.4076144695281982</c:v>
                </c:pt>
                <c:pt idx="1739">
                  <c:v>3.4238169193267822</c:v>
                </c:pt>
                <c:pt idx="1740" formatCode="0.00">
                  <c:v>3.6644997596740723</c:v>
                </c:pt>
                <c:pt idx="1741">
                  <c:v>3.8382792472839355</c:v>
                </c:pt>
                <c:pt idx="1742">
                  <c:v>3.4022037982940674</c:v>
                </c:pt>
                <c:pt idx="1743" formatCode="0.00">
                  <c:v>3.4582483768463135</c:v>
                </c:pt>
                <c:pt idx="1744">
                  <c:v>3.2930290699005127</c:v>
                </c:pt>
                <c:pt idx="1745">
                  <c:v>3.2674989700317383</c:v>
                </c:pt>
                <c:pt idx="1746" formatCode="0.00">
                  <c:v>3.6530239582061768</c:v>
                </c:pt>
                <c:pt idx="1747">
                  <c:v>3.5085055828094482</c:v>
                </c:pt>
                <c:pt idx="1748" formatCode="0.00">
                  <c:v>3.5378952026367188</c:v>
                </c:pt>
                <c:pt idx="1749" formatCode="0.00">
                  <c:v>3.5933506488800049</c:v>
                </c:pt>
                <c:pt idx="1750" formatCode="0.00">
                  <c:v>3.5026071071624756</c:v>
                </c:pt>
                <c:pt idx="1751">
                  <c:v>3.7134616374969482</c:v>
                </c:pt>
                <c:pt idx="1752">
                  <c:v>3.5615589618682861</c:v>
                </c:pt>
                <c:pt idx="1753">
                  <c:v>3.3106193542480469</c:v>
                </c:pt>
                <c:pt idx="1754">
                  <c:v>3.3312680721282959</c:v>
                </c:pt>
                <c:pt idx="1755" formatCode="0.00">
                  <c:v>3.4456090927124023</c:v>
                </c:pt>
                <c:pt idx="1756">
                  <c:v>3.2804734706878662</c:v>
                </c:pt>
                <c:pt idx="1757">
                  <c:v>3.6024127006530762</c:v>
                </c:pt>
                <c:pt idx="1758" formatCode="0.00">
                  <c:v>3.7928714752197266</c:v>
                </c:pt>
                <c:pt idx="1759">
                  <c:v>3.4160342216491699</c:v>
                </c:pt>
                <c:pt idx="1760" formatCode="0.00">
                  <c:v>3.4463486671447754</c:v>
                </c:pt>
                <c:pt idx="1761">
                  <c:v>3.3975687026977539</c:v>
                </c:pt>
                <c:pt idx="1762">
                  <c:v>3.4466972351074219</c:v>
                </c:pt>
                <c:pt idx="1763" formatCode="0.00">
                  <c:v>4.0149326324462891</c:v>
                </c:pt>
                <c:pt idx="1764">
                  <c:v>3.2841262817382813</c:v>
                </c:pt>
                <c:pt idx="1765">
                  <c:v>3.4631202220916748</c:v>
                </c:pt>
                <c:pt idx="1766">
                  <c:v>3.5676603317260742</c:v>
                </c:pt>
                <c:pt idx="1767" formatCode="0.00">
                  <c:v>4.0893917083740234</c:v>
                </c:pt>
                <c:pt idx="1768" formatCode="0.00">
                  <c:v>3.48830246925354</c:v>
                </c:pt>
                <c:pt idx="1769">
                  <c:v>3.6455032825469971</c:v>
                </c:pt>
                <c:pt idx="1770">
                  <c:v>3.2655792236328125</c:v>
                </c:pt>
                <c:pt idx="1771" formatCode="0.00">
                  <c:v>3.3342812061309814</c:v>
                </c:pt>
                <c:pt idx="1772">
                  <c:v>3.4168236255645752</c:v>
                </c:pt>
                <c:pt idx="1773">
                  <c:v>3.390117883682251</c:v>
                </c:pt>
                <c:pt idx="1774">
                  <c:v>3.5493528842926025</c:v>
                </c:pt>
                <c:pt idx="1775" formatCode="0.00">
                  <c:v>3.5652186870574951</c:v>
                </c:pt>
                <c:pt idx="1776" formatCode="0.00">
                  <c:v>3.2081811428070068</c:v>
                </c:pt>
                <c:pt idx="1777" formatCode="0.00">
                  <c:v>3.231252908706665</c:v>
                </c:pt>
                <c:pt idx="1778">
                  <c:v>3.2634196281433105</c:v>
                </c:pt>
                <c:pt idx="1779" formatCode="0.00">
                  <c:v>3.8699543476104736</c:v>
                </c:pt>
                <c:pt idx="1780">
                  <c:v>3.2130391597747803</c:v>
                </c:pt>
                <c:pt idx="1781" formatCode="0.00">
                  <c:v>3.2154245376586914</c:v>
                </c:pt>
                <c:pt idx="1782">
                  <c:v>3.4760487079620361</c:v>
                </c:pt>
                <c:pt idx="1783" formatCode="0.00">
                  <c:v>3.5634419918060303</c:v>
                </c:pt>
                <c:pt idx="1784" formatCode="0.00">
                  <c:v>3.6242129802703857</c:v>
                </c:pt>
                <c:pt idx="1785" formatCode="0.00">
                  <c:v>3.7907731533050537</c:v>
                </c:pt>
                <c:pt idx="1786">
                  <c:v>3.8647947311401367</c:v>
                </c:pt>
                <c:pt idx="1787">
                  <c:v>3.2619051933288574</c:v>
                </c:pt>
                <c:pt idx="1788">
                  <c:v>3.1553916931152344</c:v>
                </c:pt>
                <c:pt idx="1789" formatCode="0.00">
                  <c:v>3.315040111541748</c:v>
                </c:pt>
                <c:pt idx="1790">
                  <c:v>3.3174128532409668</c:v>
                </c:pt>
                <c:pt idx="1791" formatCode="0.00">
                  <c:v>3.340641975402832</c:v>
                </c:pt>
                <c:pt idx="1792" formatCode="0.00">
                  <c:v>3.3428356647491455</c:v>
                </c:pt>
                <c:pt idx="1793">
                  <c:v>3.4077212810516357</c:v>
                </c:pt>
                <c:pt idx="1794">
                  <c:v>3.4692239761352539</c:v>
                </c:pt>
                <c:pt idx="1795">
                  <c:v>3.3479650020599365</c:v>
                </c:pt>
                <c:pt idx="1796" formatCode="0.00">
                  <c:v>3.3502030372619629</c:v>
                </c:pt>
                <c:pt idx="1797">
                  <c:v>3.3967010974884033</c:v>
                </c:pt>
                <c:pt idx="1798" formatCode="0.00">
                  <c:v>3.6155490875244141</c:v>
                </c:pt>
                <c:pt idx="1799">
                  <c:v>3.2426609992980957</c:v>
                </c:pt>
                <c:pt idx="1800" formatCode="0.00">
                  <c:v>3.4808762073516846</c:v>
                </c:pt>
                <c:pt idx="1801" formatCode="0.00">
                  <c:v>3.5947039127349854</c:v>
                </c:pt>
                <c:pt idx="1802" formatCode="0.00">
                  <c:v>3.6865408420562744</c:v>
                </c:pt>
                <c:pt idx="1803" formatCode="0.00">
                  <c:v>3.4057114124298096</c:v>
                </c:pt>
                <c:pt idx="1804">
                  <c:v>3.4949414730072021</c:v>
                </c:pt>
                <c:pt idx="1805">
                  <c:v>3.0951752662658691</c:v>
                </c:pt>
                <c:pt idx="1806">
                  <c:v>3.3344364166259766</c:v>
                </c:pt>
                <c:pt idx="1807">
                  <c:v>3.3874330520629883</c:v>
                </c:pt>
                <c:pt idx="1808" formatCode="0.00">
                  <c:v>3.4716072082519531</c:v>
                </c:pt>
                <c:pt idx="1809">
                  <c:v>3.6645510196685791</c:v>
                </c:pt>
                <c:pt idx="1810">
                  <c:v>3.5654354095458984</c:v>
                </c:pt>
                <c:pt idx="1811" formatCode="0.00">
                  <c:v>3.3996660709381104</c:v>
                </c:pt>
                <c:pt idx="1812">
                  <c:v>3.5878493785858154</c:v>
                </c:pt>
                <c:pt idx="1813">
                  <c:v>3.2753927707672119</c:v>
                </c:pt>
                <c:pt idx="1814">
                  <c:v>3.7727706432342529</c:v>
                </c:pt>
                <c:pt idx="1815">
                  <c:v>3.1882679462432861</c:v>
                </c:pt>
                <c:pt idx="1816">
                  <c:v>3.2240989208221436</c:v>
                </c:pt>
                <c:pt idx="1817">
                  <c:v>3.4095218181610107</c:v>
                </c:pt>
                <c:pt idx="1818">
                  <c:v>3.1455552577972412</c:v>
                </c:pt>
                <c:pt idx="1819" formatCode="0.00">
                  <c:v>3.2583863735198975</c:v>
                </c:pt>
                <c:pt idx="1820">
                  <c:v>3.2504777908325195</c:v>
                </c:pt>
                <c:pt idx="1821">
                  <c:v>3.3365185260772705</c:v>
                </c:pt>
                <c:pt idx="1822" formatCode="0.00">
                  <c:v>3.0607726573944092</c:v>
                </c:pt>
                <c:pt idx="1823">
                  <c:v>3.3285219669342041</c:v>
                </c:pt>
                <c:pt idx="1824">
                  <c:v>3.3496906757354736</c:v>
                </c:pt>
                <c:pt idx="1825">
                  <c:v>3.3621675968170166</c:v>
                </c:pt>
                <c:pt idx="1826" formatCode="0.00">
                  <c:v>3.1769015789031982</c:v>
                </c:pt>
                <c:pt idx="1827">
                  <c:v>3.4272558689117432</c:v>
                </c:pt>
                <c:pt idx="1828">
                  <c:v>3.2983052730560303</c:v>
                </c:pt>
                <c:pt idx="1829">
                  <c:v>3.3155255317687988</c:v>
                </c:pt>
                <c:pt idx="1830" formatCode="0.00">
                  <c:v>3.3231029510498047</c:v>
                </c:pt>
                <c:pt idx="1831">
                  <c:v>3.6631081104278564</c:v>
                </c:pt>
                <c:pt idx="1832" formatCode="0.00">
                  <c:v>3.2544946670532227</c:v>
                </c:pt>
                <c:pt idx="1833">
                  <c:v>3.4583756923675537</c:v>
                </c:pt>
                <c:pt idx="1834" formatCode="0.00">
                  <c:v>3.5272977352142334</c:v>
                </c:pt>
                <c:pt idx="1835">
                  <c:v>3.1364603042602539</c:v>
                </c:pt>
                <c:pt idx="1836">
                  <c:v>3.24452805519104</c:v>
                </c:pt>
                <c:pt idx="1837">
                  <c:v>3.2975280284881592</c:v>
                </c:pt>
                <c:pt idx="1838" formatCode="0.00">
                  <c:v>3.346799373626709</c:v>
                </c:pt>
                <c:pt idx="1839">
                  <c:v>3.0688180923461914</c:v>
                </c:pt>
                <c:pt idx="1840" formatCode="0.00">
                  <c:v>3.3762156963348389</c:v>
                </c:pt>
                <c:pt idx="1841" formatCode="0.00">
                  <c:v>3.4357616901397705</c:v>
                </c:pt>
                <c:pt idx="1842">
                  <c:v>3.7996413707733154</c:v>
                </c:pt>
                <c:pt idx="1843">
                  <c:v>3.2076056003570557</c:v>
                </c:pt>
                <c:pt idx="1844" formatCode="0.00">
                  <c:v>3.304654598236084</c:v>
                </c:pt>
                <c:pt idx="1845">
                  <c:v>3.1408233642578125</c:v>
                </c:pt>
                <c:pt idx="1846" formatCode="0.00">
                  <c:v>3.4509127140045166</c:v>
                </c:pt>
                <c:pt idx="1847">
                  <c:v>3.4726603031158447</c:v>
                </c:pt>
                <c:pt idx="1848">
                  <c:v>2.4319913673400881</c:v>
                </c:pt>
                <c:pt idx="1849">
                  <c:v>2.5055527973175051</c:v>
                </c:pt>
                <c:pt idx="1850">
                  <c:v>2.4797668743133547</c:v>
                </c:pt>
                <c:pt idx="1851">
                  <c:v>2.632313041687012</c:v>
                </c:pt>
                <c:pt idx="1852">
                  <c:v>2.4851334381103518</c:v>
                </c:pt>
                <c:pt idx="1853">
                  <c:v>2.2886069107055667</c:v>
                </c:pt>
                <c:pt idx="1854">
                  <c:v>2.408968954086304</c:v>
                </c:pt>
                <c:pt idx="1855">
                  <c:v>2.2309208202362063</c:v>
                </c:pt>
                <c:pt idx="1856">
                  <c:v>2.4796231079101565</c:v>
                </c:pt>
                <c:pt idx="1857">
                  <c:v>2.4862530517578127</c:v>
                </c:pt>
                <c:pt idx="1858">
                  <c:v>2.3659210491180422</c:v>
                </c:pt>
                <c:pt idx="1859">
                  <c:v>2.4562514114379885</c:v>
                </c:pt>
                <c:pt idx="1860">
                  <c:v>2.1771941471099856</c:v>
                </c:pt>
                <c:pt idx="1861">
                  <c:v>2.0379023838043211</c:v>
                </c:pt>
                <c:pt idx="1862">
                  <c:v>2.1564216899871829</c:v>
                </c:pt>
                <c:pt idx="1863">
                  <c:v>2.2575094985961917</c:v>
                </c:pt>
                <c:pt idx="1864">
                  <c:v>2.3179943847656252</c:v>
                </c:pt>
                <c:pt idx="1865">
                  <c:v>2.4152441310882571</c:v>
                </c:pt>
                <c:pt idx="1866">
                  <c:v>2.3171055603027346</c:v>
                </c:pt>
                <c:pt idx="1867">
                  <c:v>2.3180287170410159</c:v>
                </c:pt>
                <c:pt idx="1868">
                  <c:v>1.9548709678649903</c:v>
                </c:pt>
                <c:pt idx="1869">
                  <c:v>2.2298617649078372</c:v>
                </c:pt>
                <c:pt idx="1870">
                  <c:v>2.3593790817260745</c:v>
                </c:pt>
                <c:pt idx="1871">
                  <c:v>2.5406227397918704</c:v>
                </c:pt>
                <c:pt idx="1872">
                  <c:v>2.4187259960174563</c:v>
                </c:pt>
                <c:pt idx="1873">
                  <c:v>2.2524199771881106</c:v>
                </c:pt>
                <c:pt idx="1874">
                  <c:v>2.0261514472961424</c:v>
                </c:pt>
                <c:pt idx="1875">
                  <c:v>2.0593252468109129</c:v>
                </c:pt>
                <c:pt idx="1876">
                  <c:v>2.1223745632171633</c:v>
                </c:pt>
                <c:pt idx="1877">
                  <c:v>2.2125819015502932</c:v>
                </c:pt>
                <c:pt idx="1878">
                  <c:v>2.2487402248382571</c:v>
                </c:pt>
                <c:pt idx="1879">
                  <c:v>2.3028028297424319</c:v>
                </c:pt>
                <c:pt idx="1880">
                  <c:v>2.3083424854278567</c:v>
                </c:pt>
                <c:pt idx="1881">
                  <c:v>3.0625417518615725</c:v>
                </c:pt>
                <c:pt idx="1882">
                  <c:v>2.0095427322387693</c:v>
                </c:pt>
                <c:pt idx="1883">
                  <c:v>2.2612986850738528</c:v>
                </c:pt>
                <c:pt idx="1884">
                  <c:v>2.6186981487274172</c:v>
                </c:pt>
                <c:pt idx="1885">
                  <c:v>2.5930981922149661</c:v>
                </c:pt>
                <c:pt idx="1886">
                  <c:v>2.634695796966553</c:v>
                </c:pt>
                <c:pt idx="1887">
                  <c:v>2.1875114727020266</c:v>
                </c:pt>
                <c:pt idx="1888">
                  <c:v>2.3535652446746829</c:v>
                </c:pt>
                <c:pt idx="1889">
                  <c:v>2.3952083873748782</c:v>
                </c:pt>
                <c:pt idx="1890">
                  <c:v>2.4257879543304446</c:v>
                </c:pt>
                <c:pt idx="1891">
                  <c:v>2.5256574440002444</c:v>
                </c:pt>
                <c:pt idx="1892">
                  <c:v>2.5728371429443362</c:v>
                </c:pt>
                <c:pt idx="1893">
                  <c:v>2.2394364166259768</c:v>
                </c:pt>
                <c:pt idx="1894">
                  <c:v>2.6326597023010256</c:v>
                </c:pt>
                <c:pt idx="1895">
                  <c:v>2.293978719711304</c:v>
                </c:pt>
                <c:pt idx="1896">
                  <c:v>2.5216391372680667</c:v>
                </c:pt>
                <c:pt idx="1897">
                  <c:v>2.3050720977783206</c:v>
                </c:pt>
                <c:pt idx="1898">
                  <c:v>2.3439998912811282</c:v>
                </c:pt>
                <c:pt idx="1899">
                  <c:v>2.4058463859558108</c:v>
                </c:pt>
                <c:pt idx="1900">
                  <c:v>2.2226894187927249</c:v>
                </c:pt>
                <c:pt idx="1901">
                  <c:v>2.2790985393524172</c:v>
                </c:pt>
                <c:pt idx="1902">
                  <c:v>2.6020434188842776</c:v>
                </c:pt>
                <c:pt idx="1903">
                  <c:v>2.3754680442810061</c:v>
                </c:pt>
                <c:pt idx="1904">
                  <c:v>2.1097619819641116</c:v>
                </c:pt>
                <c:pt idx="1905">
                  <c:v>2.1945996570587161</c:v>
                </c:pt>
                <c:pt idx="1906">
                  <c:v>2.3545317935943606</c:v>
                </c:pt>
                <c:pt idx="1907">
                  <c:v>2.4679565715789797</c:v>
                </c:pt>
                <c:pt idx="1908">
                  <c:v>2.5219872283935549</c:v>
                </c:pt>
                <c:pt idx="1909">
                  <c:v>2.683756380081177</c:v>
                </c:pt>
                <c:pt idx="1910">
                  <c:v>2.6967361259460452</c:v>
                </c:pt>
                <c:pt idx="1911">
                  <c:v>2.5410008716583254</c:v>
                </c:pt>
                <c:pt idx="1912">
                  <c:v>2.5746403026580813</c:v>
                </c:pt>
                <c:pt idx="1913">
                  <c:v>2.404945402145386</c:v>
                </c:pt>
                <c:pt idx="1914">
                  <c:v>2.87659218788147</c:v>
                </c:pt>
                <c:pt idx="1915">
                  <c:v>2.3830189990997317</c:v>
                </c:pt>
                <c:pt idx="1916">
                  <c:v>2.4425373363494876</c:v>
                </c:pt>
                <c:pt idx="1917">
                  <c:v>2.155532388687134</c:v>
                </c:pt>
                <c:pt idx="1918">
                  <c:v>2.3670616436004641</c:v>
                </c:pt>
                <c:pt idx="1919">
                  <c:v>2.5178039360046389</c:v>
                </c:pt>
                <c:pt idx="1920">
                  <c:v>2.3936426925659182</c:v>
                </c:pt>
                <c:pt idx="1921">
                  <c:v>2.5650258350372317</c:v>
                </c:pt>
                <c:pt idx="1922">
                  <c:v>2.2866924095153811</c:v>
                </c:pt>
                <c:pt idx="1923">
                  <c:v>2.176462678909302</c:v>
                </c:pt>
                <c:pt idx="1924">
                  <c:v>2.4535844612121585</c:v>
                </c:pt>
                <c:pt idx="1925">
                  <c:v>2.2784605312347415</c:v>
                </c:pt>
                <c:pt idx="1926">
                  <c:v>2.5751362133026126</c:v>
                </c:pt>
                <c:pt idx="1927">
                  <c:v>2.0567524719238279</c:v>
                </c:pt>
                <c:pt idx="1928">
                  <c:v>2.0727224636077879</c:v>
                </c:pt>
                <c:pt idx="1929">
                  <c:v>2.3114874649047854</c:v>
                </c:pt>
                <c:pt idx="1930">
                  <c:v>2.3228457260131838</c:v>
                </c:pt>
                <c:pt idx="1931">
                  <c:v>2.5199306297302249</c:v>
                </c:pt>
                <c:pt idx="1932">
                  <c:v>2.5620188999176028</c:v>
                </c:pt>
                <c:pt idx="1933">
                  <c:v>2.6833532142639163</c:v>
                </c:pt>
                <c:pt idx="1934">
                  <c:v>2.2009160804748538</c:v>
                </c:pt>
                <c:pt idx="1935">
                  <c:v>2.2836365985870364</c:v>
                </c:pt>
                <c:pt idx="1936">
                  <c:v>2.3060822772979739</c:v>
                </c:pt>
                <c:pt idx="1937">
                  <c:v>2.3134188938140872</c:v>
                </c:pt>
                <c:pt idx="1938">
                  <c:v>2.3638155746459963</c:v>
                </c:pt>
                <c:pt idx="1939">
                  <c:v>2.4739208507537844</c:v>
                </c:pt>
                <c:pt idx="1940">
                  <c:v>2.5400669860839846</c:v>
                </c:pt>
                <c:pt idx="1941">
                  <c:v>2.3719125080108645</c:v>
                </c:pt>
                <c:pt idx="1942">
                  <c:v>2.069710760116577</c:v>
                </c:pt>
                <c:pt idx="1943">
                  <c:v>2.3043239402770999</c:v>
                </c:pt>
                <c:pt idx="1944">
                  <c:v>2.3177938747406008</c:v>
                </c:pt>
                <c:pt idx="1945">
                  <c:v>2.6465418624877932</c:v>
                </c:pt>
                <c:pt idx="1946">
                  <c:v>2.3349993515014651</c:v>
                </c:pt>
                <c:pt idx="1947">
                  <c:v>2.3914909648895266</c:v>
                </c:pt>
                <c:pt idx="1948">
                  <c:v>2.4303093242645266</c:v>
                </c:pt>
                <c:pt idx="1949">
                  <c:v>2.5442750740051272</c:v>
                </c:pt>
                <c:pt idx="1950">
                  <c:v>2.0167994785308836</c:v>
                </c:pt>
                <c:pt idx="1951">
                  <c:v>2.5757017421722415</c:v>
                </c:pt>
                <c:pt idx="1952">
                  <c:v>2.5303387928009036</c:v>
                </c:pt>
                <c:pt idx="1953">
                  <c:v>2.2180354881286624</c:v>
                </c:pt>
                <c:pt idx="1954">
                  <c:v>2.2647862720489504</c:v>
                </c:pt>
                <c:pt idx="1955">
                  <c:v>2.4936888504028323</c:v>
                </c:pt>
                <c:pt idx="1956">
                  <c:v>2.2932985115051272</c:v>
                </c:pt>
                <c:pt idx="1957">
                  <c:v>2.3117990779876711</c:v>
                </c:pt>
                <c:pt idx="1958">
                  <c:v>2.5360968399047854</c:v>
                </c:pt>
                <c:pt idx="1959">
                  <c:v>2.4052074241638186</c:v>
                </c:pt>
                <c:pt idx="1960">
                  <c:v>2.5350592422485354</c:v>
                </c:pt>
                <c:pt idx="1961">
                  <c:v>2.3571770477294924</c:v>
                </c:pt>
                <c:pt idx="1962">
                  <c:v>2.6851637649536135</c:v>
                </c:pt>
                <c:pt idx="1963">
                  <c:v>2.8397803592681887</c:v>
                </c:pt>
                <c:pt idx="1964">
                  <c:v>2.8521502304077151</c:v>
                </c:pt>
                <c:pt idx="1965">
                  <c:v>2.3382773685455325</c:v>
                </c:pt>
                <c:pt idx="1966">
                  <c:v>2.375315217971802</c:v>
                </c:pt>
                <c:pt idx="1967">
                  <c:v>2.6657948780059817</c:v>
                </c:pt>
                <c:pt idx="1968">
                  <c:v>2.5778296279907229</c:v>
                </c:pt>
                <c:pt idx="1969">
                  <c:v>2.2104902553558352</c:v>
                </c:pt>
                <c:pt idx="1970">
                  <c:v>2.3393237876892092</c:v>
                </c:pt>
                <c:pt idx="1971">
                  <c:v>2.4255554962158206</c:v>
                </c:pt>
                <c:pt idx="1972">
                  <c:v>2.7510843563079836</c:v>
                </c:pt>
                <c:pt idx="1973" formatCode="0.00">
                  <c:v>2.7209292221069337</c:v>
                </c:pt>
                <c:pt idx="1974">
                  <c:v>2.5879843521118167</c:v>
                </c:pt>
                <c:pt idx="1975">
                  <c:v>2.4310305404663088</c:v>
                </c:pt>
                <c:pt idx="1976">
                  <c:v>2.2678616333007815</c:v>
                </c:pt>
                <c:pt idx="1977">
                  <c:v>2.443275480270386</c:v>
                </c:pt>
                <c:pt idx="1978">
                  <c:v>2.3607785987854006</c:v>
                </c:pt>
                <c:pt idx="1979">
                  <c:v>2.6551876354217532</c:v>
                </c:pt>
                <c:pt idx="1980">
                  <c:v>2.3127656269073489</c:v>
                </c:pt>
                <c:pt idx="1981">
                  <c:v>2.4305529880523684</c:v>
                </c:pt>
                <c:pt idx="1982">
                  <c:v>2.7818031597137454</c:v>
                </c:pt>
                <c:pt idx="1983">
                  <c:v>2.3538832950592044</c:v>
                </c:pt>
                <c:pt idx="1984">
                  <c:v>2.3792648601531985</c:v>
                </c:pt>
                <c:pt idx="1985">
                  <c:v>2.4048769760131838</c:v>
                </c:pt>
                <c:pt idx="1986">
                  <c:v>2.5663473892211917</c:v>
                </c:pt>
                <c:pt idx="1987">
                  <c:v>2.6371541309356692</c:v>
                </c:pt>
                <c:pt idx="1988">
                  <c:v>2.1792550373077395</c:v>
                </c:pt>
                <c:pt idx="1989">
                  <c:v>2.353842525482178</c:v>
                </c:pt>
                <c:pt idx="1990">
                  <c:v>2.6770253467559817</c:v>
                </c:pt>
                <c:pt idx="1991">
                  <c:v>2.5810246753692629</c:v>
                </c:pt>
                <c:pt idx="1992">
                  <c:v>2.5374841976165774</c:v>
                </c:pt>
                <c:pt idx="1993">
                  <c:v>2.5377583789825442</c:v>
                </c:pt>
                <c:pt idx="1994">
                  <c:v>2.3416102218627932</c:v>
                </c:pt>
                <c:pt idx="1995">
                  <c:v>2.7298746395111086</c:v>
                </c:pt>
                <c:pt idx="1996">
                  <c:v>2.2232868957519534</c:v>
                </c:pt>
                <c:pt idx="1997">
                  <c:v>2.2944464969635012</c:v>
                </c:pt>
                <c:pt idx="1998">
                  <c:v>2.34737756729126</c:v>
                </c:pt>
                <c:pt idx="1999">
                  <c:v>2.3940661239624026</c:v>
                </c:pt>
                <c:pt idx="2000">
                  <c:v>2.4394181060791018</c:v>
                </c:pt>
                <c:pt idx="2001">
                  <c:v>2.4602015304565432</c:v>
                </c:pt>
                <c:pt idx="2002">
                  <c:v>2.7291252899169924</c:v>
                </c:pt>
              </c:numCache>
            </c:numRef>
          </c:yVal>
          <c:smooth val="0"/>
          <c:extLst>
            <c:ext xmlns:c16="http://schemas.microsoft.com/office/drawing/2014/chart" uri="{C3380CC4-5D6E-409C-BE32-E72D297353CC}">
              <c16:uniqueId val="{00000000-5494-4978-B1B7-32075B0D355B}"/>
            </c:ext>
          </c:extLst>
        </c:ser>
        <c:dLbls>
          <c:showLegendKey val="0"/>
          <c:showVal val="0"/>
          <c:showCatName val="0"/>
          <c:showSerName val="0"/>
          <c:showPercent val="0"/>
          <c:showBubbleSize val="0"/>
        </c:dLbls>
        <c:axId val="2073499391"/>
        <c:axId val="14840143"/>
        <c:extLst>
          <c:ext xmlns:c15="http://schemas.microsoft.com/office/drawing/2012/chart" uri="{02D57815-91ED-43cb-92C2-25804820EDAC}">
            <c15:filteredScatterSeries>
              <c15:ser>
                <c:idx val="1"/>
                <c:order val="1"/>
                <c:tx>
                  <c:v>AA Yield</c:v>
                </c:tx>
                <c:spPr>
                  <a:ln w="25400" cap="rnd">
                    <a:noFill/>
                    <a:round/>
                  </a:ln>
                  <a:effectLst/>
                </c:spPr>
                <c:marker>
                  <c:symbol val="circle"/>
                  <c:size val="5"/>
                  <c:spPr>
                    <a:solidFill>
                      <a:schemeClr val="accent2"/>
                    </a:solidFill>
                    <a:ln w="9525">
                      <a:solidFill>
                        <a:schemeClr val="accent2"/>
                      </a:solidFill>
                    </a:ln>
                    <a:effectLst/>
                  </c:spPr>
                </c:marker>
                <c:xVal>
                  <c:numRef>
                    <c:extLst>
                      <c:ext uri="{02D57815-91ED-43cb-92C2-25804820EDAC}">
                        <c15:formulaRef>
                          <c15:sqref>Graph!$U$2:$U$176</c15:sqref>
                        </c15:formulaRef>
                      </c:ext>
                    </c:extLst>
                    <c:numCache>
                      <c:formatCode>General</c:formatCode>
                      <c:ptCount val="175"/>
                      <c:pt idx="0" formatCode="0.00">
                        <c:v>-0.1</c:v>
                      </c:pt>
                    </c:numCache>
                  </c:numRef>
                </c:xVal>
                <c:yVal>
                  <c:numRef>
                    <c:extLst>
                      <c:ext uri="{02D57815-91ED-43cb-92C2-25804820EDAC}">
                        <c15:formulaRef>
                          <c15:sqref>Graph!$V$2:$V$176</c15:sqref>
                        </c15:formulaRef>
                      </c:ext>
                    </c:extLst>
                    <c:numCache>
                      <c:formatCode>General</c:formatCode>
                      <c:ptCount val="175"/>
                    </c:numCache>
                  </c:numRef>
                </c:yVal>
                <c:smooth val="0"/>
                <c:extLst>
                  <c:ext xmlns:c16="http://schemas.microsoft.com/office/drawing/2014/chart" uri="{C3380CC4-5D6E-409C-BE32-E72D297353CC}">
                    <c16:uniqueId val="{00000001-5494-4978-B1B7-32075B0D355B}"/>
                  </c:ext>
                </c:extLst>
              </c15:ser>
            </c15:filteredScatterSeries>
            <c15:filteredScatterSeries>
              <c15:ser>
                <c:idx val="2"/>
                <c:order val="2"/>
                <c:tx>
                  <c:v>AAA Yield</c:v>
                </c:tx>
                <c:spPr>
                  <a:ln w="25400" cap="rnd">
                    <a:noFill/>
                    <a:round/>
                  </a:ln>
                  <a:effectLst/>
                </c:spPr>
                <c:marker>
                  <c:symbol val="circle"/>
                  <c:size val="5"/>
                  <c:spPr>
                    <a:solidFill>
                      <a:schemeClr val="accent3"/>
                    </a:solidFill>
                    <a:ln w="9525">
                      <a:solidFill>
                        <a:schemeClr val="accent3"/>
                      </a:solidFill>
                    </a:ln>
                    <a:effectLst/>
                  </c:spPr>
                </c:marker>
                <c:xVal>
                  <c:numRef>
                    <c:extLst xmlns:c15="http://schemas.microsoft.com/office/drawing/2012/chart">
                      <c:ext xmlns:c15="http://schemas.microsoft.com/office/drawing/2012/chart" uri="{02D57815-91ED-43cb-92C2-25804820EDAC}">
                        <c15:formulaRef>
                          <c15:sqref>Graph!$W$2:$W$140</c15:sqref>
                        </c15:formulaRef>
                      </c:ext>
                    </c:extLst>
                    <c:numCache>
                      <c:formatCode>General</c:formatCode>
                      <c:ptCount val="139"/>
                      <c:pt idx="10">
                        <c:v>6.6748802190280632</c:v>
                      </c:pt>
                      <c:pt idx="11" formatCode="0.00">
                        <c:v>6.6913073237508556</c:v>
                      </c:pt>
                      <c:pt idx="12" formatCode="0.00">
                        <c:v>6.707734428473648</c:v>
                      </c:pt>
                      <c:pt idx="13" formatCode="0.00">
                        <c:v>6.751540041067762</c:v>
                      </c:pt>
                      <c:pt idx="14">
                        <c:v>6.8747433264887068</c:v>
                      </c:pt>
                      <c:pt idx="15" formatCode="0.00">
                        <c:v>6.9158110882956878</c:v>
                      </c:pt>
                      <c:pt idx="16">
                        <c:v>6.9185489390828199</c:v>
                      </c:pt>
                      <c:pt idx="17" formatCode="0.00">
                        <c:v>6.9568788501026697</c:v>
                      </c:pt>
                      <c:pt idx="18" formatCode="0.00">
                        <c:v>6.9568788501026697</c:v>
                      </c:pt>
                      <c:pt idx="19" formatCode="0.00">
                        <c:v>6.9568788501026697</c:v>
                      </c:pt>
                      <c:pt idx="20">
                        <c:v>6.9568788501026697</c:v>
                      </c:pt>
                      <c:pt idx="21" formatCode="0.00">
                        <c:v>6.9568788501026697</c:v>
                      </c:pt>
                      <c:pt idx="22">
                        <c:v>7.0308008213552364</c:v>
                      </c:pt>
                      <c:pt idx="23" formatCode="0.00">
                        <c:v>7.0335386721423685</c:v>
                      </c:pt>
                      <c:pt idx="24">
                        <c:v>7.0417522245037647</c:v>
                      </c:pt>
                      <c:pt idx="25" formatCode="0.00">
                        <c:v>7.0417522245037647</c:v>
                      </c:pt>
                      <c:pt idx="26">
                        <c:v>7.0417522245037647</c:v>
                      </c:pt>
                      <c:pt idx="27">
                        <c:v>7.0417522245037647</c:v>
                      </c:pt>
                      <c:pt idx="28">
                        <c:v>7.0417522245037647</c:v>
                      </c:pt>
                      <c:pt idx="29" formatCode="0.00">
                        <c:v>7.0444900752908968</c:v>
                      </c:pt>
                      <c:pt idx="30" formatCode="0.00">
                        <c:v>7.0882956878850099</c:v>
                      </c:pt>
                      <c:pt idx="31" formatCode="0.00">
                        <c:v>7.0882956878850099</c:v>
                      </c:pt>
                      <c:pt idx="32">
                        <c:v>7.1457905544147842</c:v>
                      </c:pt>
                      <c:pt idx="33" formatCode="0.00">
                        <c:v>7.1594798083504445</c:v>
                      </c:pt>
                      <c:pt idx="34">
                        <c:v>7.1622176591375766</c:v>
                      </c:pt>
                      <c:pt idx="35">
                        <c:v>7.1649555099247095</c:v>
                      </c:pt>
                      <c:pt idx="36">
                        <c:v>7.1649555099247095</c:v>
                      </c:pt>
                      <c:pt idx="37" formatCode="0.00">
                        <c:v>7.1649555099247095</c:v>
                      </c:pt>
                      <c:pt idx="38">
                        <c:v>7.1649555099247095</c:v>
                      </c:pt>
                      <c:pt idx="39">
                        <c:v>7.2032854209445585</c:v>
                      </c:pt>
                      <c:pt idx="40" formatCode="0.00">
                        <c:v>7.2032854209445585</c:v>
                      </c:pt>
                      <c:pt idx="41">
                        <c:v>7.2416153319644083</c:v>
                      </c:pt>
                      <c:pt idx="42">
                        <c:v>7.2443531827515404</c:v>
                      </c:pt>
                      <c:pt idx="43" formatCode="0.00">
                        <c:v>7.2498288843258045</c:v>
                      </c:pt>
                      <c:pt idx="44" formatCode="0.00">
                        <c:v>7.2498288843258045</c:v>
                      </c:pt>
                      <c:pt idx="45">
                        <c:v>7.2498288843258045</c:v>
                      </c:pt>
                      <c:pt idx="46">
                        <c:v>7.2498288843258045</c:v>
                      </c:pt>
                      <c:pt idx="47">
                        <c:v>7.2635181382614649</c:v>
                      </c:pt>
                      <c:pt idx="48" formatCode="0.00">
                        <c:v>7.2772073921971252</c:v>
                      </c:pt>
                      <c:pt idx="49" formatCode="0.00">
                        <c:v>7.2854209445585214</c:v>
                      </c:pt>
                      <c:pt idx="50">
                        <c:v>7.2881587953456535</c:v>
                      </c:pt>
                      <c:pt idx="51">
                        <c:v>7.2881587953456535</c:v>
                      </c:pt>
                      <c:pt idx="52">
                        <c:v>7.315537303216975</c:v>
                      </c:pt>
                      <c:pt idx="53">
                        <c:v>7.3210130047912392</c:v>
                      </c:pt>
                      <c:pt idx="54">
                        <c:v>7.3319644079397674</c:v>
                      </c:pt>
                      <c:pt idx="55" formatCode="0.00">
                        <c:v>7.3319644079397674</c:v>
                      </c:pt>
                      <c:pt idx="56" formatCode="0.00">
                        <c:v>7.3374401095140316</c:v>
                      </c:pt>
                      <c:pt idx="57">
                        <c:v>7.3429158110882957</c:v>
                      </c:pt>
                      <c:pt idx="58">
                        <c:v>7.3593429158110881</c:v>
                      </c:pt>
                      <c:pt idx="59">
                        <c:v>7.3702943189596164</c:v>
                      </c:pt>
                      <c:pt idx="60">
                        <c:v>7.3702943189596164</c:v>
                      </c:pt>
                      <c:pt idx="61" formatCode="0.00">
                        <c:v>7.3702943189596164</c:v>
                      </c:pt>
                      <c:pt idx="62" formatCode="0.00">
                        <c:v>7.3730321697467485</c:v>
                      </c:pt>
                      <c:pt idx="63" formatCode="0.00">
                        <c:v>7.3785078713210126</c:v>
                      </c:pt>
                      <c:pt idx="64">
                        <c:v>7.3812457221081447</c:v>
                      </c:pt>
                      <c:pt idx="65">
                        <c:v>7.3839835728952776</c:v>
                      </c:pt>
                      <c:pt idx="66" formatCode="0.00">
                        <c:v>7.397672826830938</c:v>
                      </c:pt>
                      <c:pt idx="67">
                        <c:v>7.4113620807665983</c:v>
                      </c:pt>
                      <c:pt idx="68">
                        <c:v>7.4168377823408624</c:v>
                      </c:pt>
                      <c:pt idx="69">
                        <c:v>7.4168377823408624</c:v>
                      </c:pt>
                      <c:pt idx="70" formatCode="0.00">
                        <c:v>7.4551676933607123</c:v>
                      </c:pt>
                      <c:pt idx="71" formatCode="0.00">
                        <c:v>7.4551676933607123</c:v>
                      </c:pt>
                      <c:pt idx="72" formatCode="0.00">
                        <c:v>7.4551676933607123</c:v>
                      </c:pt>
                      <c:pt idx="73">
                        <c:v>7.4551676933607123</c:v>
                      </c:pt>
                      <c:pt idx="74">
                        <c:v>7.4551676933607123</c:v>
                      </c:pt>
                      <c:pt idx="75">
                        <c:v>7.4989733059548254</c:v>
                      </c:pt>
                      <c:pt idx="76">
                        <c:v>7.529089664613279</c:v>
                      </c:pt>
                      <c:pt idx="77">
                        <c:v>7.5373032169746752</c:v>
                      </c:pt>
                      <c:pt idx="78">
                        <c:v>7.5455167693360714</c:v>
                      </c:pt>
                      <c:pt idx="79">
                        <c:v>7.5646817248459959</c:v>
                      </c:pt>
                      <c:pt idx="80">
                        <c:v>7.5838466803559204</c:v>
                      </c:pt>
                      <c:pt idx="81">
                        <c:v>7.5838466803559204</c:v>
                      </c:pt>
                      <c:pt idx="82" formatCode="0.00">
                        <c:v>7.6221765913757702</c:v>
                      </c:pt>
                      <c:pt idx="83">
                        <c:v>7.6221765913757702</c:v>
                      </c:pt>
                      <c:pt idx="84">
                        <c:v>7.6221765913757702</c:v>
                      </c:pt>
                      <c:pt idx="85">
                        <c:v>7.6687200547570153</c:v>
                      </c:pt>
                      <c:pt idx="86" formatCode="0.00">
                        <c:v>7.6687200547570153</c:v>
                      </c:pt>
                      <c:pt idx="87" formatCode="0.00">
                        <c:v>7.6878850102669407</c:v>
                      </c:pt>
                      <c:pt idx="88">
                        <c:v>7.7043121149897331</c:v>
                      </c:pt>
                      <c:pt idx="89">
                        <c:v>7.7070499657768652</c:v>
                      </c:pt>
                      <c:pt idx="90">
                        <c:v>7.7070499657768652</c:v>
                      </c:pt>
                      <c:pt idx="91">
                        <c:v>7.7070499657768652</c:v>
                      </c:pt>
                      <c:pt idx="92" formatCode="0.00">
                        <c:v>7.7070499657768652</c:v>
                      </c:pt>
                      <c:pt idx="93" formatCode="0.00">
                        <c:v>7.7180013689253935</c:v>
                      </c:pt>
                      <c:pt idx="94" formatCode="0.00">
                        <c:v>7.7508555783709792</c:v>
                      </c:pt>
                      <c:pt idx="95">
                        <c:v>7.7891854893908281</c:v>
                      </c:pt>
                      <c:pt idx="96">
                        <c:v>7.7891854893908281</c:v>
                      </c:pt>
                      <c:pt idx="97">
                        <c:v>7.7891854893908281</c:v>
                      </c:pt>
                      <c:pt idx="98">
                        <c:v>7.7973990417522243</c:v>
                      </c:pt>
                      <c:pt idx="99" formatCode="0.00">
                        <c:v>7.8056125941136205</c:v>
                      </c:pt>
                      <c:pt idx="100" formatCode="0.00">
                        <c:v>7.8384668035592062</c:v>
                      </c:pt>
                      <c:pt idx="101">
                        <c:v>7.8412046543463383</c:v>
                      </c:pt>
                      <c:pt idx="102">
                        <c:v>7.8740588637919231</c:v>
                      </c:pt>
                      <c:pt idx="103">
                        <c:v>7.8740588637919231</c:v>
                      </c:pt>
                      <c:pt idx="104">
                        <c:v>7.8740588637919231</c:v>
                      </c:pt>
                      <c:pt idx="105" formatCode="0.00">
                        <c:v>7.8740588637919231</c:v>
                      </c:pt>
                      <c:pt idx="106" formatCode="0.00">
                        <c:v>7.8740588637919231</c:v>
                      </c:pt>
                      <c:pt idx="107">
                        <c:v>7.8740588637919231</c:v>
                      </c:pt>
                      <c:pt idx="108">
                        <c:v>7.8740588637919231</c:v>
                      </c:pt>
                      <c:pt idx="109">
                        <c:v>7.8767967145790552</c:v>
                      </c:pt>
                      <c:pt idx="110">
                        <c:v>7.9178644763860371</c:v>
                      </c:pt>
                      <c:pt idx="111" formatCode="0.00">
                        <c:v>7.9178644763860371</c:v>
                      </c:pt>
                      <c:pt idx="112" formatCode="0.00">
                        <c:v>7.9315537303216974</c:v>
                      </c:pt>
                      <c:pt idx="113" formatCode="0.00">
                        <c:v>7.956194387405886</c:v>
                      </c:pt>
                      <c:pt idx="114" formatCode="0.00">
                        <c:v>8.0164271047227924</c:v>
                      </c:pt>
                      <c:pt idx="115">
                        <c:v>8.0410677618069819</c:v>
                      </c:pt>
                      <c:pt idx="116" formatCode="0.00">
                        <c:v>8.0410677618069819</c:v>
                      </c:pt>
                      <c:pt idx="117">
                        <c:v>8.0410677618069819</c:v>
                      </c:pt>
                      <c:pt idx="118">
                        <c:v>8.046543463381246</c:v>
                      </c:pt>
                      <c:pt idx="119" formatCode="0.00">
                        <c:v>8.0547570157426414</c:v>
                      </c:pt>
                      <c:pt idx="120">
                        <c:v>8.0684462696783026</c:v>
                      </c:pt>
                      <c:pt idx="121" formatCode="0.00">
                        <c:v>8.0684462696783026</c:v>
                      </c:pt>
                      <c:pt idx="122" formatCode="0.00">
                        <c:v>8.0793976728268309</c:v>
                      </c:pt>
                      <c:pt idx="123">
                        <c:v>8.0876112251882279</c:v>
                      </c:pt>
                      <c:pt idx="124" formatCode="0.00">
                        <c:v>8.1013004791238874</c:v>
                      </c:pt>
                      <c:pt idx="125">
                        <c:v>8.1040383299110204</c:v>
                      </c:pt>
                      <c:pt idx="126" formatCode="0.00">
                        <c:v>8.1040383299110204</c:v>
                      </c:pt>
                      <c:pt idx="127" formatCode="0.00">
                        <c:v>8.1259411362080769</c:v>
                      </c:pt>
                      <c:pt idx="128" formatCode="0.00">
                        <c:v>8.1259411362080769</c:v>
                      </c:pt>
                      <c:pt idx="129">
                        <c:v>8.1259411362080769</c:v>
                      </c:pt>
                      <c:pt idx="130" formatCode="0.00">
                        <c:v>8.1396303901437363</c:v>
                      </c:pt>
                      <c:pt idx="131">
                        <c:v>8.1505817932922664</c:v>
                      </c:pt>
                      <c:pt idx="132">
                        <c:v>8.1560574948665305</c:v>
                      </c:pt>
                      <c:pt idx="133">
                        <c:v>8.1670088980150588</c:v>
                      </c:pt>
                      <c:pt idx="134" formatCode="0.00">
                        <c:v>8.1670088980150588</c:v>
                      </c:pt>
                      <c:pt idx="135">
                        <c:v>8.1670088980150588</c:v>
                      </c:pt>
                      <c:pt idx="136">
                        <c:v>8.1670088980150588</c:v>
                      </c:pt>
                      <c:pt idx="137" formatCode="0.00">
                        <c:v>8.1670088980150588</c:v>
                      </c:pt>
                      <c:pt idx="138">
                        <c:v>8.16974674880219</c:v>
                      </c:pt>
                    </c:numCache>
                  </c:numRef>
                </c:xVal>
                <c:yVal>
                  <c:numRef>
                    <c:extLst xmlns:c15="http://schemas.microsoft.com/office/drawing/2012/chart">
                      <c:ext xmlns:c15="http://schemas.microsoft.com/office/drawing/2012/chart" uri="{02D57815-91ED-43cb-92C2-25804820EDAC}">
                        <c15:formulaRef>
                          <c15:sqref>Graph!$X$2:$X$140</c15:sqref>
                        </c15:formulaRef>
                      </c:ext>
                    </c:extLst>
                    <c:numCache>
                      <c:formatCode>General</c:formatCode>
                      <c:ptCount val="139"/>
                      <c:pt idx="10">
                        <c:v>2.9083855152130127</c:v>
                      </c:pt>
                      <c:pt idx="11" formatCode="0.00">
                        <c:v>2.3270888328552246</c:v>
                      </c:pt>
                      <c:pt idx="12" formatCode="0.00">
                        <c:v>2.4415285587310791</c:v>
                      </c:pt>
                      <c:pt idx="13" formatCode="0.00">
                        <c:v>2.8299791812896729</c:v>
                      </c:pt>
                      <c:pt idx="14">
                        <c:v>2.1943049430847168</c:v>
                      </c:pt>
                      <c:pt idx="15" formatCode="0.00">
                        <c:v>2.3003568649291992</c:v>
                      </c:pt>
                      <c:pt idx="16">
                        <c:v>2.3739614486694336</c:v>
                      </c:pt>
                      <c:pt idx="17" formatCode="0.00">
                        <c:v>2.3942198753356934</c:v>
                      </c:pt>
                      <c:pt idx="18" formatCode="0.00">
                        <c:v>2.4028294086456299</c:v>
                      </c:pt>
                      <c:pt idx="19" formatCode="0.00">
                        <c:v>2.4409894943237305</c:v>
                      </c:pt>
                      <c:pt idx="20">
                        <c:v>2.745333194732666</c:v>
                      </c:pt>
                      <c:pt idx="21" formatCode="0.00">
                        <c:v>3.0532135963439941</c:v>
                      </c:pt>
                      <c:pt idx="22">
                        <c:v>2.7275834083557129</c:v>
                      </c:pt>
                      <c:pt idx="23" formatCode="0.00">
                        <c:v>2.3772659301757813</c:v>
                      </c:pt>
                      <c:pt idx="24">
                        <c:v>2.3523693084716797</c:v>
                      </c:pt>
                      <c:pt idx="25" formatCode="0.00">
                        <c:v>2.3800308704376221</c:v>
                      </c:pt>
                      <c:pt idx="26">
                        <c:v>2.3935270309448242</c:v>
                      </c:pt>
                      <c:pt idx="27">
                        <c:v>2.5038111209869385</c:v>
                      </c:pt>
                      <c:pt idx="28">
                        <c:v>2.5507774353027344</c:v>
                      </c:pt>
                      <c:pt idx="29" formatCode="0.00">
                        <c:v>2.471400260925293</c:v>
                      </c:pt>
                      <c:pt idx="30" formatCode="0.00">
                        <c:v>2.4240772724151611</c:v>
                      </c:pt>
                      <c:pt idx="31" formatCode="0.00">
                        <c:v>2.5825860500335693</c:v>
                      </c:pt>
                      <c:pt idx="32">
                        <c:v>2.7390124797821045</c:v>
                      </c:pt>
                      <c:pt idx="33" formatCode="0.00">
                        <c:v>2.209343433380127</c:v>
                      </c:pt>
                      <c:pt idx="34">
                        <c:v>2.7642369270324707</c:v>
                      </c:pt>
                      <c:pt idx="35">
                        <c:v>2.3697173595428467</c:v>
                      </c:pt>
                      <c:pt idx="36">
                        <c:v>2.4674422740936279</c:v>
                      </c:pt>
                      <c:pt idx="37" formatCode="0.00">
                        <c:v>2.6143336296081543</c:v>
                      </c:pt>
                      <c:pt idx="38">
                        <c:v>3.1155121326446533</c:v>
                      </c:pt>
                      <c:pt idx="39">
                        <c:v>2.2513713836669922</c:v>
                      </c:pt>
                      <c:pt idx="40" formatCode="0.00">
                        <c:v>2.4326980113983154</c:v>
                      </c:pt>
                      <c:pt idx="41">
                        <c:v>2.7977554798126221</c:v>
                      </c:pt>
                      <c:pt idx="42">
                        <c:v>2.7582240104675293</c:v>
                      </c:pt>
                      <c:pt idx="43" formatCode="0.00">
                        <c:v>2.3901529312133789</c:v>
                      </c:pt>
                      <c:pt idx="44" formatCode="0.00">
                        <c:v>2.4098200798034668</c:v>
                      </c:pt>
                      <c:pt idx="45">
                        <c:v>2.5829229354858398</c:v>
                      </c:pt>
                      <c:pt idx="46">
                        <c:v>2.6078660488128662</c:v>
                      </c:pt>
                      <c:pt idx="47">
                        <c:v>2.7150266170501709</c:v>
                      </c:pt>
                      <c:pt idx="48" formatCode="0.00">
                        <c:v>3.0771236419677734</c:v>
                      </c:pt>
                      <c:pt idx="49" formatCode="0.00">
                        <c:v>2.54913330078125</c:v>
                      </c:pt>
                      <c:pt idx="50">
                        <c:v>2.3038887977600098</c:v>
                      </c:pt>
                      <c:pt idx="51">
                        <c:v>2.4081463813781738</c:v>
                      </c:pt>
                      <c:pt idx="52">
                        <c:v>2.520672082901001</c:v>
                      </c:pt>
                      <c:pt idx="53">
                        <c:v>2.4070944786071777</c:v>
                      </c:pt>
                      <c:pt idx="54">
                        <c:v>2.4644014835357666</c:v>
                      </c:pt>
                      <c:pt idx="55" formatCode="0.00">
                        <c:v>2.7699306011199951</c:v>
                      </c:pt>
                      <c:pt idx="56" formatCode="0.00">
                        <c:v>2.3040733337402344</c:v>
                      </c:pt>
                      <c:pt idx="57">
                        <c:v>2.2527742385864258</c:v>
                      </c:pt>
                      <c:pt idx="58">
                        <c:v>2.2804067134857178</c:v>
                      </c:pt>
                      <c:pt idx="59">
                        <c:v>2.4873075485229492</c:v>
                      </c:pt>
                      <c:pt idx="60">
                        <c:v>2.5070960521697998</c:v>
                      </c:pt>
                      <c:pt idx="61" formatCode="0.00">
                        <c:v>2.5362308025360107</c:v>
                      </c:pt>
                      <c:pt idx="62" formatCode="0.00">
                        <c:v>2.451948881149292</c:v>
                      </c:pt>
                      <c:pt idx="63" formatCode="0.00">
                        <c:v>2.1882498264312744</c:v>
                      </c:pt>
                      <c:pt idx="64">
                        <c:v>2.4128022193908691</c:v>
                      </c:pt>
                      <c:pt idx="65">
                        <c:v>2.4892547130584717</c:v>
                      </c:pt>
                      <c:pt idx="66" formatCode="0.00">
                        <c:v>2.2132205963134766</c:v>
                      </c:pt>
                      <c:pt idx="67">
                        <c:v>2.6276161670684814</c:v>
                      </c:pt>
                      <c:pt idx="68">
                        <c:v>2.2068126201629639</c:v>
                      </c:pt>
                      <c:pt idx="69">
                        <c:v>2.8887791633605957</c:v>
                      </c:pt>
                      <c:pt idx="70" formatCode="0.00">
                        <c:v>2.1400086879730225</c:v>
                      </c:pt>
                      <c:pt idx="71" formatCode="0.00">
                        <c:v>2.2494959831237793</c:v>
                      </c:pt>
                      <c:pt idx="72" formatCode="0.00">
                        <c:v>2.480769157409668</c:v>
                      </c:pt>
                      <c:pt idx="73">
                        <c:v>2.5075311660766602</c:v>
                      </c:pt>
                      <c:pt idx="74">
                        <c:v>2.5184323787689209</c:v>
                      </c:pt>
                      <c:pt idx="75">
                        <c:v>2.6519913673400879</c:v>
                      </c:pt>
                      <c:pt idx="76">
                        <c:v>2.7255527973175049</c:v>
                      </c:pt>
                      <c:pt idx="77">
                        <c:v>2.6997668743133545</c:v>
                      </c:pt>
                      <c:pt idx="78">
                        <c:v>2.8523130416870117</c:v>
                      </c:pt>
                      <c:pt idx="79">
                        <c:v>2.7051334381103516</c:v>
                      </c:pt>
                      <c:pt idx="80">
                        <c:v>2.5086069107055664</c:v>
                      </c:pt>
                      <c:pt idx="81">
                        <c:v>2.6289689540863037</c:v>
                      </c:pt>
                      <c:pt idx="82" formatCode="0.00">
                        <c:v>2.4509208202362061</c:v>
                      </c:pt>
                      <c:pt idx="83">
                        <c:v>2.6996231079101563</c:v>
                      </c:pt>
                      <c:pt idx="84">
                        <c:v>2.7062530517578125</c:v>
                      </c:pt>
                      <c:pt idx="85">
                        <c:v>2.585921049118042</c:v>
                      </c:pt>
                      <c:pt idx="86" formatCode="0.00">
                        <c:v>2.6762514114379883</c:v>
                      </c:pt>
                      <c:pt idx="87" formatCode="0.00">
                        <c:v>2.3971941471099854</c:v>
                      </c:pt>
                      <c:pt idx="88">
                        <c:v>2.2579023838043213</c:v>
                      </c:pt>
                      <c:pt idx="89">
                        <c:v>2.3764216899871826</c:v>
                      </c:pt>
                      <c:pt idx="90">
                        <c:v>2.4775094985961914</c:v>
                      </c:pt>
                      <c:pt idx="91">
                        <c:v>2.537994384765625</c:v>
                      </c:pt>
                      <c:pt idx="92" formatCode="0.00">
                        <c:v>2.6352441310882568</c:v>
                      </c:pt>
                      <c:pt idx="93" formatCode="0.00">
                        <c:v>2.5371055603027344</c:v>
                      </c:pt>
                      <c:pt idx="94" formatCode="0.00">
                        <c:v>2.5380287170410156</c:v>
                      </c:pt>
                      <c:pt idx="95">
                        <c:v>2.1748709678649902</c:v>
                      </c:pt>
                      <c:pt idx="96">
                        <c:v>2.4498617649078369</c:v>
                      </c:pt>
                      <c:pt idx="97">
                        <c:v>2.5793790817260742</c:v>
                      </c:pt>
                      <c:pt idx="98">
                        <c:v>2.7606227397918701</c:v>
                      </c:pt>
                      <c:pt idx="99" formatCode="0.00">
                        <c:v>2.6387259960174561</c:v>
                      </c:pt>
                      <c:pt idx="100" formatCode="0.00">
                        <c:v>2.4724199771881104</c:v>
                      </c:pt>
                      <c:pt idx="101">
                        <c:v>2.2461514472961426</c:v>
                      </c:pt>
                      <c:pt idx="102">
                        <c:v>2.2793252468109131</c:v>
                      </c:pt>
                      <c:pt idx="103">
                        <c:v>2.3423745632171631</c:v>
                      </c:pt>
                      <c:pt idx="104">
                        <c:v>2.432581901550293</c:v>
                      </c:pt>
                      <c:pt idx="105" formatCode="0.00">
                        <c:v>2.4687402248382568</c:v>
                      </c:pt>
                      <c:pt idx="106" formatCode="0.00">
                        <c:v>2.5228028297424316</c:v>
                      </c:pt>
                      <c:pt idx="107">
                        <c:v>2.5283424854278564</c:v>
                      </c:pt>
                      <c:pt idx="108">
                        <c:v>3.2825417518615723</c:v>
                      </c:pt>
                      <c:pt idx="109">
                        <c:v>2.2295427322387695</c:v>
                      </c:pt>
                      <c:pt idx="110">
                        <c:v>2.4812986850738525</c:v>
                      </c:pt>
                      <c:pt idx="111" formatCode="0.00">
                        <c:v>2.838698148727417</c:v>
                      </c:pt>
                      <c:pt idx="112" formatCode="0.00">
                        <c:v>2.8130981922149658</c:v>
                      </c:pt>
                      <c:pt idx="113" formatCode="0.00">
                        <c:v>2.8546957969665527</c:v>
                      </c:pt>
                      <c:pt idx="114" formatCode="0.00">
                        <c:v>2.4075114727020264</c:v>
                      </c:pt>
                      <c:pt idx="115">
                        <c:v>2.5735652446746826</c:v>
                      </c:pt>
                      <c:pt idx="116" formatCode="0.00">
                        <c:v>2.6152083873748779</c:v>
                      </c:pt>
                      <c:pt idx="117">
                        <c:v>2.6457879543304443</c:v>
                      </c:pt>
                      <c:pt idx="118">
                        <c:v>2.7456574440002441</c:v>
                      </c:pt>
                      <c:pt idx="119" formatCode="0.00">
                        <c:v>2.7928371429443359</c:v>
                      </c:pt>
                      <c:pt idx="120">
                        <c:v>2.4594364166259766</c:v>
                      </c:pt>
                      <c:pt idx="121" formatCode="0.00">
                        <c:v>2.8526597023010254</c:v>
                      </c:pt>
                      <c:pt idx="122" formatCode="0.00">
                        <c:v>2.5139787197113037</c:v>
                      </c:pt>
                      <c:pt idx="123">
                        <c:v>2.7416391372680664</c:v>
                      </c:pt>
                      <c:pt idx="124" formatCode="0.00">
                        <c:v>2.5250720977783203</c:v>
                      </c:pt>
                      <c:pt idx="125">
                        <c:v>2.5639998912811279</c:v>
                      </c:pt>
                      <c:pt idx="126" formatCode="0.00">
                        <c:v>2.6258463859558105</c:v>
                      </c:pt>
                      <c:pt idx="127" formatCode="0.00">
                        <c:v>2.4426894187927246</c:v>
                      </c:pt>
                      <c:pt idx="128" formatCode="0.00">
                        <c:v>2.499098539352417</c:v>
                      </c:pt>
                      <c:pt idx="129">
                        <c:v>2.8220434188842773</c:v>
                      </c:pt>
                      <c:pt idx="130" formatCode="0.00">
                        <c:v>2.5954680442810059</c:v>
                      </c:pt>
                      <c:pt idx="131">
                        <c:v>2.3297619819641113</c:v>
                      </c:pt>
                      <c:pt idx="132">
                        <c:v>2.4145996570587158</c:v>
                      </c:pt>
                      <c:pt idx="133">
                        <c:v>2.5745317935943604</c:v>
                      </c:pt>
                      <c:pt idx="134" formatCode="0.00">
                        <c:v>2.6879565715789795</c:v>
                      </c:pt>
                      <c:pt idx="135">
                        <c:v>2.7419872283935547</c:v>
                      </c:pt>
                      <c:pt idx="136">
                        <c:v>2.9037563800811768</c:v>
                      </c:pt>
                      <c:pt idx="137" formatCode="0.00">
                        <c:v>2.9167361259460449</c:v>
                      </c:pt>
                      <c:pt idx="138">
                        <c:v>2.7610008716583252</c:v>
                      </c:pt>
                    </c:numCache>
                  </c:numRef>
                </c:yVal>
                <c:smooth val="0"/>
                <c:extLst xmlns:c15="http://schemas.microsoft.com/office/drawing/2012/chart">
                  <c:ext xmlns:c16="http://schemas.microsoft.com/office/drawing/2014/chart" uri="{C3380CC4-5D6E-409C-BE32-E72D297353CC}">
                    <c16:uniqueId val="{00000002-5494-4978-B1B7-32075B0D355B}"/>
                  </c:ext>
                </c:extLst>
              </c15:ser>
            </c15:filteredScatterSeries>
            <c15:filteredScatterSeries>
              <c15:ser>
                <c:idx val="3"/>
                <c:order val="3"/>
                <c:tx>
                  <c:v>BBB Yield</c:v>
                </c:tx>
                <c:spPr>
                  <a:ln w="25400" cap="rnd">
                    <a:noFill/>
                    <a:round/>
                  </a:ln>
                  <a:effectLst/>
                </c:spPr>
                <c:marker>
                  <c:symbol val="circle"/>
                  <c:size val="5"/>
                  <c:spPr>
                    <a:solidFill>
                      <a:schemeClr val="accent4"/>
                    </a:solidFill>
                    <a:ln w="9525">
                      <a:solidFill>
                        <a:schemeClr val="accent4"/>
                      </a:solidFill>
                    </a:ln>
                    <a:effectLst/>
                  </c:spPr>
                </c:marker>
                <c:xVal>
                  <c:numRef>
                    <c:extLst xmlns:c15="http://schemas.microsoft.com/office/drawing/2012/chart">
                      <c:ext xmlns:c15="http://schemas.microsoft.com/office/drawing/2012/chart" uri="{02D57815-91ED-43cb-92C2-25804820EDAC}">
                        <c15:formulaRef>
                          <c15:sqref>Graph!$AC$2:$AC$1342</c15:sqref>
                        </c15:formulaRef>
                      </c:ext>
                    </c:extLst>
                    <c:numCache>
                      <c:formatCode>General</c:formatCode>
                      <c:ptCount val="1341"/>
                    </c:numCache>
                  </c:numRef>
                </c:xVal>
                <c:yVal>
                  <c:numRef>
                    <c:extLst xmlns:c15="http://schemas.microsoft.com/office/drawing/2012/chart">
                      <c:ext xmlns:c15="http://schemas.microsoft.com/office/drawing/2012/chart" uri="{02D57815-91ED-43cb-92C2-25804820EDAC}">
                        <c15:formulaRef>
                          <c15:sqref>Graph!$AD$2:$AD$1342</c15:sqref>
                        </c15:formulaRef>
                      </c:ext>
                    </c:extLst>
                    <c:numCache>
                      <c:formatCode>General</c:formatCode>
                      <c:ptCount val="1341"/>
                    </c:numCache>
                  </c:numRef>
                </c:yVal>
                <c:smooth val="0"/>
                <c:extLst xmlns:c15="http://schemas.microsoft.com/office/drawing/2012/chart">
                  <c:ext xmlns:c16="http://schemas.microsoft.com/office/drawing/2014/chart" uri="{C3380CC4-5D6E-409C-BE32-E72D297353CC}">
                    <c16:uniqueId val="{00000003-5494-4978-B1B7-32075B0D355B}"/>
                  </c:ext>
                </c:extLst>
              </c15:ser>
            </c15:filteredScatterSeries>
            <c15:filteredScatterSeries>
              <c15:ser>
                <c:idx val="4"/>
                <c:order val="4"/>
                <c:tx>
                  <c:v>BB Yield</c:v>
                </c:tx>
                <c:spPr>
                  <a:ln w="25400" cap="rnd">
                    <a:noFill/>
                    <a:round/>
                  </a:ln>
                  <a:effectLst/>
                </c:spPr>
                <c:marker>
                  <c:symbol val="circle"/>
                  <c:size val="5"/>
                  <c:spPr>
                    <a:solidFill>
                      <a:schemeClr val="accent5"/>
                    </a:solidFill>
                    <a:ln w="9525">
                      <a:solidFill>
                        <a:schemeClr val="accent5"/>
                      </a:solidFill>
                    </a:ln>
                    <a:effectLst/>
                  </c:spPr>
                </c:marker>
                <c:xVal>
                  <c:numRef>
                    <c:extLst xmlns:c15="http://schemas.microsoft.com/office/drawing/2012/chart">
                      <c:ext xmlns:c15="http://schemas.microsoft.com/office/drawing/2012/chart" uri="{02D57815-91ED-43cb-92C2-25804820EDAC}">
                        <c15:formulaRef>
                          <c15:sqref>Graph!$AA$2:$AA$265</c15:sqref>
                        </c15:formulaRef>
                      </c:ext>
                    </c:extLst>
                    <c:numCache>
                      <c:formatCode>General</c:formatCode>
                      <c:ptCount val="264"/>
                      <c:pt idx="10" formatCode="0.00">
                        <c:v>11.674880219028063</c:v>
                      </c:pt>
                      <c:pt idx="11" formatCode="0.00">
                        <c:v>11.691307323750856</c:v>
                      </c:pt>
                      <c:pt idx="12" formatCode="0.00">
                        <c:v>11.707734428473648</c:v>
                      </c:pt>
                      <c:pt idx="13" formatCode="0.00">
                        <c:v>11.751540041067763</c:v>
                      </c:pt>
                      <c:pt idx="14" formatCode="0.00">
                        <c:v>11.874743326488707</c:v>
                      </c:pt>
                      <c:pt idx="15" formatCode="0.00">
                        <c:v>11.915811088295687</c:v>
                      </c:pt>
                      <c:pt idx="16" formatCode="0.00">
                        <c:v>11.91854893908282</c:v>
                      </c:pt>
                      <c:pt idx="17" formatCode="0.00">
                        <c:v>11.956878850102669</c:v>
                      </c:pt>
                      <c:pt idx="18" formatCode="0.00">
                        <c:v>11.956878850102669</c:v>
                      </c:pt>
                      <c:pt idx="19" formatCode="0.00">
                        <c:v>11.956878850102669</c:v>
                      </c:pt>
                      <c:pt idx="20" formatCode="0.00">
                        <c:v>11.956878850102669</c:v>
                      </c:pt>
                      <c:pt idx="21" formatCode="0.00">
                        <c:v>11.956878850102669</c:v>
                      </c:pt>
                      <c:pt idx="22" formatCode="0.00">
                        <c:v>12.030800821355236</c:v>
                      </c:pt>
                      <c:pt idx="23" formatCode="0.00">
                        <c:v>12.033538672142368</c:v>
                      </c:pt>
                      <c:pt idx="24" formatCode="0.00">
                        <c:v>12.041752224503764</c:v>
                      </c:pt>
                      <c:pt idx="25" formatCode="0.00">
                        <c:v>12.041752224503764</c:v>
                      </c:pt>
                      <c:pt idx="26" formatCode="0.00">
                        <c:v>12.041752224503764</c:v>
                      </c:pt>
                      <c:pt idx="27" formatCode="0.00">
                        <c:v>12.041752224503764</c:v>
                      </c:pt>
                      <c:pt idx="28" formatCode="0.00">
                        <c:v>12.041752224503764</c:v>
                      </c:pt>
                      <c:pt idx="29" formatCode="0.00">
                        <c:v>12.044490075290897</c:v>
                      </c:pt>
                      <c:pt idx="30" formatCode="0.00">
                        <c:v>12.08829568788501</c:v>
                      </c:pt>
                      <c:pt idx="31" formatCode="0.00">
                        <c:v>12.08829568788501</c:v>
                      </c:pt>
                      <c:pt idx="32" formatCode="0.00">
                        <c:v>12.145790554414784</c:v>
                      </c:pt>
                      <c:pt idx="33" formatCode="0.00">
                        <c:v>12.159479808350444</c:v>
                      </c:pt>
                      <c:pt idx="34" formatCode="0.00">
                        <c:v>12.162217659137577</c:v>
                      </c:pt>
                      <c:pt idx="35" formatCode="0.00">
                        <c:v>12.16495550992471</c:v>
                      </c:pt>
                      <c:pt idx="36" formatCode="0.00">
                        <c:v>12.16495550992471</c:v>
                      </c:pt>
                      <c:pt idx="37" formatCode="0.00">
                        <c:v>12.16495550992471</c:v>
                      </c:pt>
                      <c:pt idx="38" formatCode="0.00">
                        <c:v>12.16495550992471</c:v>
                      </c:pt>
                      <c:pt idx="39" formatCode="0.00">
                        <c:v>12.203285420944558</c:v>
                      </c:pt>
                      <c:pt idx="40" formatCode="0.00">
                        <c:v>12.203285420944558</c:v>
                      </c:pt>
                      <c:pt idx="41" formatCode="0.00">
                        <c:v>12.241615331964407</c:v>
                      </c:pt>
                      <c:pt idx="42" formatCode="0.00">
                        <c:v>12.24435318275154</c:v>
                      </c:pt>
                      <c:pt idx="43" formatCode="0.00">
                        <c:v>12.249828884325805</c:v>
                      </c:pt>
                      <c:pt idx="44" formatCode="0.00">
                        <c:v>12.249828884325805</c:v>
                      </c:pt>
                      <c:pt idx="45" formatCode="0.00">
                        <c:v>12.249828884325805</c:v>
                      </c:pt>
                      <c:pt idx="46" formatCode="0.00">
                        <c:v>12.249828884325805</c:v>
                      </c:pt>
                      <c:pt idx="47" formatCode="0.00">
                        <c:v>12.263518138261464</c:v>
                      </c:pt>
                      <c:pt idx="48" formatCode="0.00">
                        <c:v>12.277207392197125</c:v>
                      </c:pt>
                      <c:pt idx="49" formatCode="0.00">
                        <c:v>12.285420944558521</c:v>
                      </c:pt>
                      <c:pt idx="50" formatCode="0.00">
                        <c:v>12.288158795345653</c:v>
                      </c:pt>
                      <c:pt idx="51" formatCode="0.00">
                        <c:v>12.288158795345653</c:v>
                      </c:pt>
                      <c:pt idx="52" formatCode="0.00">
                        <c:v>12.315537303216974</c:v>
                      </c:pt>
                      <c:pt idx="53" formatCode="0.00">
                        <c:v>12.32101300479124</c:v>
                      </c:pt>
                      <c:pt idx="54" formatCode="0.00">
                        <c:v>12.331964407939768</c:v>
                      </c:pt>
                      <c:pt idx="55" formatCode="0.00">
                        <c:v>12.331964407939768</c:v>
                      </c:pt>
                      <c:pt idx="56" formatCode="0.00">
                        <c:v>12.337440109514031</c:v>
                      </c:pt>
                      <c:pt idx="57" formatCode="0.00">
                        <c:v>12.342915811088297</c:v>
                      </c:pt>
                      <c:pt idx="58" formatCode="0.00">
                        <c:v>12.359342915811087</c:v>
                      </c:pt>
                      <c:pt idx="59" formatCode="0.00">
                        <c:v>12.370294318959616</c:v>
                      </c:pt>
                      <c:pt idx="60" formatCode="0.00">
                        <c:v>12.370294318959616</c:v>
                      </c:pt>
                      <c:pt idx="61" formatCode="0.00">
                        <c:v>12.370294318959616</c:v>
                      </c:pt>
                      <c:pt idx="62" formatCode="0.00">
                        <c:v>12.373032169746748</c:v>
                      </c:pt>
                      <c:pt idx="63" formatCode="0.00">
                        <c:v>12.378507871321013</c:v>
                      </c:pt>
                      <c:pt idx="64" formatCode="0.00">
                        <c:v>12.381245722108144</c:v>
                      </c:pt>
                      <c:pt idx="65" formatCode="0.00">
                        <c:v>12.383983572895279</c:v>
                      </c:pt>
                      <c:pt idx="66" formatCode="0.00">
                        <c:v>12.397672826830938</c:v>
                      </c:pt>
                      <c:pt idx="67" formatCode="0.00">
                        <c:v>12.411362080766597</c:v>
                      </c:pt>
                      <c:pt idx="68" formatCode="0.00">
                        <c:v>12.416837782340863</c:v>
                      </c:pt>
                      <c:pt idx="69" formatCode="0.00">
                        <c:v>12.416837782340863</c:v>
                      </c:pt>
                      <c:pt idx="70" formatCode="0.00">
                        <c:v>12.455167693360712</c:v>
                      </c:pt>
                      <c:pt idx="71" formatCode="0.00">
                        <c:v>12.455167693360712</c:v>
                      </c:pt>
                      <c:pt idx="72" formatCode="0.00">
                        <c:v>12.455167693360712</c:v>
                      </c:pt>
                      <c:pt idx="73" formatCode="0.00">
                        <c:v>12.455167693360712</c:v>
                      </c:pt>
                      <c:pt idx="74" formatCode="0.00">
                        <c:v>12.455167693360712</c:v>
                      </c:pt>
                      <c:pt idx="75" formatCode="0.00">
                        <c:v>12.498973305954825</c:v>
                      </c:pt>
                      <c:pt idx="76" formatCode="0.00">
                        <c:v>12.529089664613279</c:v>
                      </c:pt>
                      <c:pt idx="77" formatCode="0.00">
                        <c:v>12.537303216974674</c:v>
                      </c:pt>
                      <c:pt idx="78" formatCode="0.00">
                        <c:v>12.545516769336071</c:v>
                      </c:pt>
                      <c:pt idx="79" formatCode="0.00">
                        <c:v>12.564681724845997</c:v>
                      </c:pt>
                      <c:pt idx="80" formatCode="0.00">
                        <c:v>12.58384668035592</c:v>
                      </c:pt>
                      <c:pt idx="81" formatCode="0.00">
                        <c:v>12.58384668035592</c:v>
                      </c:pt>
                      <c:pt idx="82" formatCode="0.00">
                        <c:v>12.622176591375769</c:v>
                      </c:pt>
                      <c:pt idx="83" formatCode="0.00">
                        <c:v>12.622176591375769</c:v>
                      </c:pt>
                      <c:pt idx="84" formatCode="0.00">
                        <c:v>12.622176591375769</c:v>
                      </c:pt>
                      <c:pt idx="85" formatCode="0.00">
                        <c:v>12.668720054757015</c:v>
                      </c:pt>
                      <c:pt idx="86" formatCode="0.00">
                        <c:v>12.668720054757015</c:v>
                      </c:pt>
                      <c:pt idx="87" formatCode="0.00">
                        <c:v>12.687885010266941</c:v>
                      </c:pt>
                      <c:pt idx="88" formatCode="0.00">
                        <c:v>12.704312114989733</c:v>
                      </c:pt>
                      <c:pt idx="89" formatCode="0.00">
                        <c:v>12.707049965776864</c:v>
                      </c:pt>
                      <c:pt idx="90" formatCode="0.00">
                        <c:v>12.707049965776864</c:v>
                      </c:pt>
                      <c:pt idx="91" formatCode="0.00">
                        <c:v>12.707049965776864</c:v>
                      </c:pt>
                      <c:pt idx="92" formatCode="0.00">
                        <c:v>12.707049965776864</c:v>
                      </c:pt>
                      <c:pt idx="93" formatCode="0.00">
                        <c:v>12.718001368925393</c:v>
                      </c:pt>
                      <c:pt idx="94" formatCode="0.00">
                        <c:v>12.750855578370979</c:v>
                      </c:pt>
                      <c:pt idx="95" formatCode="0.00">
                        <c:v>12.789185489390828</c:v>
                      </c:pt>
                      <c:pt idx="96" formatCode="0.00">
                        <c:v>12.789185489390828</c:v>
                      </c:pt>
                      <c:pt idx="97" formatCode="0.00">
                        <c:v>12.789185489390828</c:v>
                      </c:pt>
                      <c:pt idx="98" formatCode="0.00">
                        <c:v>12.797399041752225</c:v>
                      </c:pt>
                      <c:pt idx="99" formatCode="0.00">
                        <c:v>12.805612594113621</c:v>
                      </c:pt>
                      <c:pt idx="100" formatCode="0.00">
                        <c:v>12.838466803559207</c:v>
                      </c:pt>
                      <c:pt idx="101" formatCode="0.00">
                        <c:v>12.841204654346338</c:v>
                      </c:pt>
                      <c:pt idx="102" formatCode="0.00">
                        <c:v>12.874058863791923</c:v>
                      </c:pt>
                      <c:pt idx="103" formatCode="0.00">
                        <c:v>12.874058863791923</c:v>
                      </c:pt>
                      <c:pt idx="104" formatCode="0.00">
                        <c:v>12.874058863791923</c:v>
                      </c:pt>
                      <c:pt idx="105" formatCode="0.00">
                        <c:v>12.874058863791923</c:v>
                      </c:pt>
                      <c:pt idx="106" formatCode="0.00">
                        <c:v>12.874058863791923</c:v>
                      </c:pt>
                      <c:pt idx="107" formatCode="0.00">
                        <c:v>12.874058863791923</c:v>
                      </c:pt>
                      <c:pt idx="108" formatCode="0.00">
                        <c:v>12.874058863791923</c:v>
                      </c:pt>
                      <c:pt idx="109" formatCode="0.00">
                        <c:v>12.876796714579054</c:v>
                      </c:pt>
                      <c:pt idx="110" formatCode="0.00">
                        <c:v>12.917864476386036</c:v>
                      </c:pt>
                      <c:pt idx="111" formatCode="0.00">
                        <c:v>12.917864476386036</c:v>
                      </c:pt>
                      <c:pt idx="112" formatCode="0.00">
                        <c:v>12.931553730321697</c:v>
                      </c:pt>
                      <c:pt idx="113" formatCode="0.00">
                        <c:v>12.956194387405887</c:v>
                      </c:pt>
                      <c:pt idx="114" formatCode="0.00">
                        <c:v>13.016427104722792</c:v>
                      </c:pt>
                      <c:pt idx="115" formatCode="0.00">
                        <c:v>13.041067761806982</c:v>
                      </c:pt>
                      <c:pt idx="116" formatCode="0.00">
                        <c:v>13.041067761806982</c:v>
                      </c:pt>
                      <c:pt idx="117" formatCode="0.00">
                        <c:v>13.041067761806982</c:v>
                      </c:pt>
                      <c:pt idx="118" formatCode="0.00">
                        <c:v>13.046543463381246</c:v>
                      </c:pt>
                      <c:pt idx="119" formatCode="0.00">
                        <c:v>13.054757015742641</c:v>
                      </c:pt>
                      <c:pt idx="120" formatCode="0.00">
                        <c:v>13.068446269678303</c:v>
                      </c:pt>
                      <c:pt idx="121" formatCode="0.00">
                        <c:v>13.068446269678303</c:v>
                      </c:pt>
                      <c:pt idx="122" formatCode="0.00">
                        <c:v>13.079397672826831</c:v>
                      </c:pt>
                      <c:pt idx="123" formatCode="0.00">
                        <c:v>13.087611225188228</c:v>
                      </c:pt>
                      <c:pt idx="124" formatCode="0.00">
                        <c:v>13.101300479123887</c:v>
                      </c:pt>
                      <c:pt idx="125" formatCode="0.00">
                        <c:v>13.10403832991102</c:v>
                      </c:pt>
                      <c:pt idx="126" formatCode="0.00">
                        <c:v>13.10403832991102</c:v>
                      </c:pt>
                      <c:pt idx="127" formatCode="0.00">
                        <c:v>13.125941136208077</c:v>
                      </c:pt>
                      <c:pt idx="128" formatCode="0.00">
                        <c:v>13.125941136208077</c:v>
                      </c:pt>
                      <c:pt idx="129" formatCode="0.00">
                        <c:v>13.125941136208077</c:v>
                      </c:pt>
                      <c:pt idx="130" formatCode="0.00">
                        <c:v>13.139630390143736</c:v>
                      </c:pt>
                      <c:pt idx="131" formatCode="0.00">
                        <c:v>13.150581793292266</c:v>
                      </c:pt>
                      <c:pt idx="132" formatCode="0.00">
                        <c:v>13.156057494866531</c:v>
                      </c:pt>
                      <c:pt idx="133" formatCode="0.00">
                        <c:v>13.167008898015059</c:v>
                      </c:pt>
                      <c:pt idx="134" formatCode="0.00">
                        <c:v>13.167008898015059</c:v>
                      </c:pt>
                      <c:pt idx="135" formatCode="0.00">
                        <c:v>13.167008898015059</c:v>
                      </c:pt>
                      <c:pt idx="136" formatCode="0.00">
                        <c:v>13.167008898015059</c:v>
                      </c:pt>
                      <c:pt idx="137" formatCode="0.00">
                        <c:v>13.167008898015059</c:v>
                      </c:pt>
                      <c:pt idx="138" formatCode="0.00">
                        <c:v>13.16974674880219</c:v>
                      </c:pt>
                      <c:pt idx="139" formatCode="0.00">
                        <c:v>13.177960301163587</c:v>
                      </c:pt>
                      <c:pt idx="140" formatCode="0.00">
                        <c:v>13.183436002737851</c:v>
                      </c:pt>
                      <c:pt idx="141" formatCode="0.00">
                        <c:v>13.199863107460644</c:v>
                      </c:pt>
                      <c:pt idx="142" formatCode="0.00">
                        <c:v>13.205338809034908</c:v>
                      </c:pt>
                      <c:pt idx="143" formatCode="0.00">
                        <c:v>13.205338809034908</c:v>
                      </c:pt>
                      <c:pt idx="144" formatCode="0.00">
                        <c:v>13.224503764544833</c:v>
                      </c:pt>
                      <c:pt idx="145" formatCode="0.00">
                        <c:v>13.238193018480493</c:v>
                      </c:pt>
                      <c:pt idx="146" formatCode="0.00">
                        <c:v>13.24640657084189</c:v>
                      </c:pt>
                      <c:pt idx="147" formatCode="0.00">
                        <c:v>13.251882272416154</c:v>
                      </c:pt>
                      <c:pt idx="148" formatCode="0.00">
                        <c:v>13.251882272416154</c:v>
                      </c:pt>
                      <c:pt idx="149" formatCode="0.00">
                        <c:v>13.257357973990418</c:v>
                      </c:pt>
                      <c:pt idx="150" formatCode="0.00">
                        <c:v>13.279260780287474</c:v>
                      </c:pt>
                      <c:pt idx="151" formatCode="0.00">
                        <c:v>13.284736481861739</c:v>
                      </c:pt>
                      <c:pt idx="152" formatCode="0.00">
                        <c:v>13.290212183436003</c:v>
                      </c:pt>
                      <c:pt idx="153" formatCode="0.00">
                        <c:v>13.314852840520192</c:v>
                      </c:pt>
                      <c:pt idx="154" formatCode="0.00">
                        <c:v>13.320328542094456</c:v>
                      </c:pt>
                      <c:pt idx="155" formatCode="0.00">
                        <c:v>13.325804243668721</c:v>
                      </c:pt>
                      <c:pt idx="156" formatCode="0.00">
                        <c:v>13.334017796030116</c:v>
                      </c:pt>
                      <c:pt idx="157" formatCode="0.00">
                        <c:v>13.334017796030116</c:v>
                      </c:pt>
                      <c:pt idx="158" formatCode="0.00">
                        <c:v>13.334017796030116</c:v>
                      </c:pt>
                      <c:pt idx="159" formatCode="0.00">
                        <c:v>13.334017796030116</c:v>
                      </c:pt>
                      <c:pt idx="160" formatCode="0.00">
                        <c:v>13.336755646817249</c:v>
                      </c:pt>
                      <c:pt idx="161" formatCode="0.00">
                        <c:v>13.372347707049967</c:v>
                      </c:pt>
                      <c:pt idx="162" formatCode="0.00">
                        <c:v>13.372347707049967</c:v>
                      </c:pt>
                      <c:pt idx="163" formatCode="0.00">
                        <c:v>13.372347707049967</c:v>
                      </c:pt>
                      <c:pt idx="164" formatCode="0.00">
                        <c:v>13.372347707049967</c:v>
                      </c:pt>
                      <c:pt idx="165" formatCode="0.00">
                        <c:v>13.372347707049967</c:v>
                      </c:pt>
                      <c:pt idx="166" formatCode="0.00">
                        <c:v>13.372347707049967</c:v>
                      </c:pt>
                      <c:pt idx="167" formatCode="0.00">
                        <c:v>13.39151266255989</c:v>
                      </c:pt>
                      <c:pt idx="168" formatCode="0.00">
                        <c:v>13.418891170431211</c:v>
                      </c:pt>
                      <c:pt idx="169" formatCode="0.00">
                        <c:v>13.449007529089664</c:v>
                      </c:pt>
                      <c:pt idx="170" formatCode="0.00">
                        <c:v>13.457221081451062</c:v>
                      </c:pt>
                      <c:pt idx="171" formatCode="0.00">
                        <c:v>13.457221081451062</c:v>
                      </c:pt>
                      <c:pt idx="172" formatCode="0.00">
                        <c:v>13.501026694045175</c:v>
                      </c:pt>
                      <c:pt idx="173" formatCode="0.00">
                        <c:v>13.539356605065024</c:v>
                      </c:pt>
                      <c:pt idx="174" formatCode="0.00">
                        <c:v>13.539356605065024</c:v>
                      </c:pt>
                      <c:pt idx="175" formatCode="0.00">
                        <c:v>13.539356605065024</c:v>
                      </c:pt>
                      <c:pt idx="176" formatCode="0.00">
                        <c:v>13.550308008213552</c:v>
                      </c:pt>
                      <c:pt idx="177" formatCode="0.00">
                        <c:v>13.553045859000685</c:v>
                      </c:pt>
                      <c:pt idx="178" formatCode="0.00">
                        <c:v>13.555783709787816</c:v>
                      </c:pt>
                      <c:pt idx="179" formatCode="0.00">
                        <c:v>13.569472963723477</c:v>
                      </c:pt>
                      <c:pt idx="180" formatCode="0.00">
                        <c:v>13.591375770020534</c:v>
                      </c:pt>
                      <c:pt idx="181" formatCode="0.00">
                        <c:v>13.624229979466119</c:v>
                      </c:pt>
                      <c:pt idx="182" formatCode="0.00">
                        <c:v>13.624229979466119</c:v>
                      </c:pt>
                      <c:pt idx="183" formatCode="0.00">
                        <c:v>13.670773442847365</c:v>
                      </c:pt>
                      <c:pt idx="184" formatCode="0.00">
                        <c:v>13.670773442847365</c:v>
                      </c:pt>
                      <c:pt idx="185" formatCode="0.00">
                        <c:v>13.670773442847365</c:v>
                      </c:pt>
                      <c:pt idx="186" formatCode="0.00">
                        <c:v>13.695414099931554</c:v>
                      </c:pt>
                      <c:pt idx="187" formatCode="0.00">
                        <c:v>13.698151950718685</c:v>
                      </c:pt>
                      <c:pt idx="188" formatCode="0.00">
                        <c:v>13.709103353867214</c:v>
                      </c:pt>
                      <c:pt idx="189" formatCode="0.00">
                        <c:v>13.709103353867214</c:v>
                      </c:pt>
                      <c:pt idx="190" formatCode="0.00">
                        <c:v>13.709103353867214</c:v>
                      </c:pt>
                      <c:pt idx="191" formatCode="0.00">
                        <c:v>13.720054757015742</c:v>
                      </c:pt>
                      <c:pt idx="192" formatCode="0.00">
                        <c:v>13.725530458590006</c:v>
                      </c:pt>
                      <c:pt idx="193" formatCode="0.00">
                        <c:v>13.725530458590006</c:v>
                      </c:pt>
                      <c:pt idx="194" formatCode="0.00">
                        <c:v>13.739219712525667</c:v>
                      </c:pt>
                      <c:pt idx="195" formatCode="0.00">
                        <c:v>13.75564681724846</c:v>
                      </c:pt>
                      <c:pt idx="196" formatCode="0.00">
                        <c:v>13.780287474332649</c:v>
                      </c:pt>
                      <c:pt idx="197" formatCode="0.00">
                        <c:v>13.791238877481177</c:v>
                      </c:pt>
                      <c:pt idx="198" formatCode="0.00">
                        <c:v>13.791238877481177</c:v>
                      </c:pt>
                      <c:pt idx="199" formatCode="0.00">
                        <c:v>13.791238877481177</c:v>
                      </c:pt>
                      <c:pt idx="200" formatCode="0.00">
                        <c:v>13.793976728268309</c:v>
                      </c:pt>
                      <c:pt idx="201" formatCode="0.00">
                        <c:v>13.832306639288159</c:v>
                      </c:pt>
                      <c:pt idx="202" formatCode="0.00">
                        <c:v>13.837782340862423</c:v>
                      </c:pt>
                      <c:pt idx="203" formatCode="0.00">
                        <c:v>13.837782340862423</c:v>
                      </c:pt>
                      <c:pt idx="204" formatCode="0.00">
                        <c:v>13.851471594798083</c:v>
                      </c:pt>
                      <c:pt idx="205" formatCode="0.00">
                        <c:v>13.873374401095141</c:v>
                      </c:pt>
                      <c:pt idx="206" formatCode="0.00">
                        <c:v>13.876112251882272</c:v>
                      </c:pt>
                      <c:pt idx="207" formatCode="0.00">
                        <c:v>13.876112251882272</c:v>
                      </c:pt>
                      <c:pt idx="208" formatCode="0.00">
                        <c:v>13.876112251882272</c:v>
                      </c:pt>
                      <c:pt idx="209" formatCode="0.00">
                        <c:v>13.91170431211499</c:v>
                      </c:pt>
                      <c:pt idx="210" formatCode="0.00">
                        <c:v>13.919917864476385</c:v>
                      </c:pt>
                      <c:pt idx="211" formatCode="0.00">
                        <c:v>13.919917864476385</c:v>
                      </c:pt>
                      <c:pt idx="212" formatCode="0.00">
                        <c:v>13.919917864476385</c:v>
                      </c:pt>
                      <c:pt idx="213" formatCode="0.00">
                        <c:v>13.919917864476385</c:v>
                      </c:pt>
                      <c:pt idx="214" formatCode="0.00">
                        <c:v>13.933607118412047</c:v>
                      </c:pt>
                      <c:pt idx="215" formatCode="0.00">
                        <c:v>13.958247775496236</c:v>
                      </c:pt>
                      <c:pt idx="216" formatCode="0.00">
                        <c:v>13.958247775496236</c:v>
                      </c:pt>
                      <c:pt idx="217" formatCode="0.00">
                        <c:v>13.971937029431896</c:v>
                      </c:pt>
                      <c:pt idx="218" formatCode="0.00">
                        <c:v>14.065023956194388</c:v>
                      </c:pt>
                      <c:pt idx="219" formatCode="0.00">
                        <c:v>14.065023956194388</c:v>
                      </c:pt>
                      <c:pt idx="220" formatCode="0.00">
                        <c:v>14.089664613278575</c:v>
                      </c:pt>
                      <c:pt idx="221" formatCode="0.00">
                        <c:v>14.089664613278575</c:v>
                      </c:pt>
                      <c:pt idx="222" formatCode="0.00">
                        <c:v>14.138945927446954</c:v>
                      </c:pt>
                      <c:pt idx="223" formatCode="0.00">
                        <c:v>14.166324435318275</c:v>
                      </c:pt>
                      <c:pt idx="224" formatCode="0.00">
                        <c:v>14.166324435318275</c:v>
                      </c:pt>
                      <c:pt idx="225" formatCode="0.00">
                        <c:v>14.166324435318275</c:v>
                      </c:pt>
                      <c:pt idx="226" formatCode="0.00">
                        <c:v>14.166324435318275</c:v>
                      </c:pt>
                      <c:pt idx="227" formatCode="0.00">
                        <c:v>14.166324435318275</c:v>
                      </c:pt>
                      <c:pt idx="228" formatCode="0.00">
                        <c:v>14.166324435318275</c:v>
                      </c:pt>
                      <c:pt idx="229" formatCode="0.00">
                        <c:v>14.166324435318275</c:v>
                      </c:pt>
                      <c:pt idx="230" formatCode="0.00">
                        <c:v>14.177275838466803</c:v>
                      </c:pt>
                      <c:pt idx="231" formatCode="0.00">
                        <c:v>14.182751540041068</c:v>
                      </c:pt>
                      <c:pt idx="232" formatCode="0.00">
                        <c:v>14.196440793976729</c:v>
                      </c:pt>
                      <c:pt idx="233" formatCode="0.00">
                        <c:v>14.204654346338124</c:v>
                      </c:pt>
                      <c:pt idx="234" formatCode="0.00">
                        <c:v>14.204654346338124</c:v>
                      </c:pt>
                      <c:pt idx="235" formatCode="0.00">
                        <c:v>14.204654346338124</c:v>
                      </c:pt>
                      <c:pt idx="236" formatCode="0.00">
                        <c:v>14.204654346338124</c:v>
                      </c:pt>
                      <c:pt idx="237" formatCode="0.00">
                        <c:v>14.204654346338124</c:v>
                      </c:pt>
                      <c:pt idx="238" formatCode="0.00">
                        <c:v>14.204654346338124</c:v>
                      </c:pt>
                      <c:pt idx="239" formatCode="0.00">
                        <c:v>14.242984257357975</c:v>
                      </c:pt>
                      <c:pt idx="240" formatCode="0.00">
                        <c:v>14.25119780971937</c:v>
                      </c:pt>
                      <c:pt idx="241" formatCode="0.00">
                        <c:v>14.273100616016427</c:v>
                      </c:pt>
                      <c:pt idx="242" formatCode="0.00">
                        <c:v>14.289527720739219</c:v>
                      </c:pt>
                      <c:pt idx="243" formatCode="0.00">
                        <c:v>14.289527720739219</c:v>
                      </c:pt>
                      <c:pt idx="244" formatCode="0.00">
                        <c:v>14.289527720739219</c:v>
                      </c:pt>
                      <c:pt idx="245" formatCode="0.00">
                        <c:v>14.289527720739219</c:v>
                      </c:pt>
                      <c:pt idx="246" formatCode="0.00">
                        <c:v>14.308692676249144</c:v>
                      </c:pt>
                      <c:pt idx="247" formatCode="0.00">
                        <c:v>14.311430527036277</c:v>
                      </c:pt>
                      <c:pt idx="248" formatCode="0.00">
                        <c:v>14.311430527036277</c:v>
                      </c:pt>
                      <c:pt idx="249" formatCode="0.00">
                        <c:v>14.316906228610542</c:v>
                      </c:pt>
                      <c:pt idx="250" formatCode="0.00">
                        <c:v>14.333333333333334</c:v>
                      </c:pt>
                      <c:pt idx="251" formatCode="0.00">
                        <c:v>14.333333333333334</c:v>
                      </c:pt>
                      <c:pt idx="252" formatCode="0.00">
                        <c:v>14.333333333333334</c:v>
                      </c:pt>
                      <c:pt idx="253" formatCode="0.00">
                        <c:v>14.333333333333334</c:v>
                      </c:pt>
                      <c:pt idx="254" formatCode="0.00">
                        <c:v>14.336071184120465</c:v>
                      </c:pt>
                      <c:pt idx="255" formatCode="0.00">
                        <c:v>14.338809034907598</c:v>
                      </c:pt>
                      <c:pt idx="256" formatCode="0.00">
                        <c:v>14.371663244353183</c:v>
                      </c:pt>
                      <c:pt idx="257" formatCode="0.00">
                        <c:v>14.371663244353183</c:v>
                      </c:pt>
                      <c:pt idx="258" formatCode="0.00">
                        <c:v>14.371663244353183</c:v>
                      </c:pt>
                      <c:pt idx="259" formatCode="0.00">
                        <c:v>14.371663244353183</c:v>
                      </c:pt>
                      <c:pt idx="260" formatCode="0.00">
                        <c:v>14.371663244353183</c:v>
                      </c:pt>
                      <c:pt idx="261" formatCode="0.00">
                        <c:v>14.390828199863108</c:v>
                      </c:pt>
                      <c:pt idx="262" formatCode="0.00">
                        <c:v>14.418206707734429</c:v>
                      </c:pt>
                      <c:pt idx="263" formatCode="0.00">
                        <c:v>14.418206707734429</c:v>
                      </c:pt>
                    </c:numCache>
                  </c:numRef>
                </c:xVal>
                <c:yVal>
                  <c:numRef>
                    <c:extLst xmlns:c15="http://schemas.microsoft.com/office/drawing/2012/chart">
                      <c:ext xmlns:c15="http://schemas.microsoft.com/office/drawing/2012/chart" uri="{02D57815-91ED-43cb-92C2-25804820EDAC}">
                        <c15:formulaRef>
                          <c15:sqref>Graph!$AB$2:$AB$265</c15:sqref>
                        </c15:formulaRef>
                      </c:ext>
                    </c:extLst>
                    <c:numCache>
                      <c:formatCode>General</c:formatCode>
                      <c:ptCount val="264"/>
                      <c:pt idx="10" formatCode="0.00">
                        <c:v>3.3583855152130129</c:v>
                      </c:pt>
                      <c:pt idx="11" formatCode="0.00">
                        <c:v>2.7770888328552248</c:v>
                      </c:pt>
                      <c:pt idx="12" formatCode="0.00">
                        <c:v>2.8915285587310793</c:v>
                      </c:pt>
                      <c:pt idx="13" formatCode="0.00">
                        <c:v>3.279979181289673</c:v>
                      </c:pt>
                      <c:pt idx="14" formatCode="0.00">
                        <c:v>2.644304943084717</c:v>
                      </c:pt>
                      <c:pt idx="15" formatCode="0.00">
                        <c:v>2.7503568649291994</c:v>
                      </c:pt>
                      <c:pt idx="16" formatCode="0.00">
                        <c:v>2.8239614486694338</c:v>
                      </c:pt>
                      <c:pt idx="17" formatCode="0.00">
                        <c:v>2.8442198753356935</c:v>
                      </c:pt>
                      <c:pt idx="18" formatCode="0.00">
                        <c:v>2.8528294086456301</c:v>
                      </c:pt>
                      <c:pt idx="19" formatCode="0.00">
                        <c:v>2.8909894943237306</c:v>
                      </c:pt>
                      <c:pt idx="20" formatCode="0.00">
                        <c:v>3.1953331947326662</c:v>
                      </c:pt>
                      <c:pt idx="21" formatCode="0.00">
                        <c:v>3.5032135963439943</c:v>
                      </c:pt>
                      <c:pt idx="22" formatCode="0.00">
                        <c:v>3.1775834083557131</c:v>
                      </c:pt>
                      <c:pt idx="23" formatCode="0.00">
                        <c:v>2.8272659301757814</c:v>
                      </c:pt>
                      <c:pt idx="24" formatCode="0.00">
                        <c:v>2.8023693084716799</c:v>
                      </c:pt>
                      <c:pt idx="25" formatCode="0.00">
                        <c:v>2.8300308704376222</c:v>
                      </c:pt>
                      <c:pt idx="26" formatCode="0.00">
                        <c:v>2.8435270309448244</c:v>
                      </c:pt>
                      <c:pt idx="27" formatCode="0.00">
                        <c:v>2.9538111209869387</c:v>
                      </c:pt>
                      <c:pt idx="28" formatCode="0.00">
                        <c:v>3.0007774353027346</c:v>
                      </c:pt>
                      <c:pt idx="29" formatCode="0.00">
                        <c:v>2.9214002609252931</c:v>
                      </c:pt>
                      <c:pt idx="30" formatCode="0.00">
                        <c:v>2.8740772724151613</c:v>
                      </c:pt>
                      <c:pt idx="31" formatCode="0.00">
                        <c:v>3.0325860500335695</c:v>
                      </c:pt>
                      <c:pt idx="32" formatCode="0.00">
                        <c:v>3.1890124797821047</c:v>
                      </c:pt>
                      <c:pt idx="33" formatCode="0.00">
                        <c:v>2.6593434333801271</c:v>
                      </c:pt>
                      <c:pt idx="34" formatCode="0.00">
                        <c:v>3.2142369270324709</c:v>
                      </c:pt>
                      <c:pt idx="35" formatCode="0.00">
                        <c:v>2.8197173595428469</c:v>
                      </c:pt>
                      <c:pt idx="36" formatCode="0.00">
                        <c:v>2.9174422740936281</c:v>
                      </c:pt>
                      <c:pt idx="37" formatCode="0.00">
                        <c:v>3.0643336296081545</c:v>
                      </c:pt>
                      <c:pt idx="38" formatCode="0.00">
                        <c:v>3.5655121326446535</c:v>
                      </c:pt>
                      <c:pt idx="39" formatCode="0.00">
                        <c:v>2.7013713836669924</c:v>
                      </c:pt>
                      <c:pt idx="40" formatCode="0.00">
                        <c:v>2.8826980113983156</c:v>
                      </c:pt>
                      <c:pt idx="41" formatCode="0.00">
                        <c:v>3.2477554798126222</c:v>
                      </c:pt>
                      <c:pt idx="42" formatCode="0.00">
                        <c:v>3.2082240104675295</c:v>
                      </c:pt>
                      <c:pt idx="43" formatCode="0.00">
                        <c:v>2.8401529312133791</c:v>
                      </c:pt>
                      <c:pt idx="44" formatCode="0.00">
                        <c:v>2.859820079803467</c:v>
                      </c:pt>
                      <c:pt idx="45" formatCode="0.00">
                        <c:v>3.03292293548584</c:v>
                      </c:pt>
                      <c:pt idx="46" formatCode="0.00">
                        <c:v>3.0578660488128664</c:v>
                      </c:pt>
                      <c:pt idx="47" formatCode="0.00">
                        <c:v>3.1650266170501711</c:v>
                      </c:pt>
                      <c:pt idx="48" formatCode="0.00">
                        <c:v>3.5271236419677736</c:v>
                      </c:pt>
                      <c:pt idx="49" formatCode="0.00">
                        <c:v>2.9991333007812502</c:v>
                      </c:pt>
                      <c:pt idx="50" formatCode="0.00">
                        <c:v>2.7538887977600099</c:v>
                      </c:pt>
                      <c:pt idx="51" formatCode="0.00">
                        <c:v>2.858146381378174</c:v>
                      </c:pt>
                      <c:pt idx="52" formatCode="0.00">
                        <c:v>2.9706720829010012</c:v>
                      </c:pt>
                      <c:pt idx="53" formatCode="0.00">
                        <c:v>2.8570944786071779</c:v>
                      </c:pt>
                      <c:pt idx="54" formatCode="0.00">
                        <c:v>2.9144014835357668</c:v>
                      </c:pt>
                      <c:pt idx="55" formatCode="0.00">
                        <c:v>3.2199306011199953</c:v>
                      </c:pt>
                      <c:pt idx="56" formatCode="0.00">
                        <c:v>2.7540733337402346</c:v>
                      </c:pt>
                      <c:pt idx="57" formatCode="0.00">
                        <c:v>2.702774238586426</c:v>
                      </c:pt>
                      <c:pt idx="58" formatCode="0.00">
                        <c:v>2.730406713485718</c:v>
                      </c:pt>
                      <c:pt idx="59" formatCode="0.00">
                        <c:v>2.9373075485229494</c:v>
                      </c:pt>
                      <c:pt idx="60" formatCode="0.00">
                        <c:v>2.9570960521698</c:v>
                      </c:pt>
                      <c:pt idx="61" formatCode="0.00">
                        <c:v>2.9862308025360109</c:v>
                      </c:pt>
                      <c:pt idx="62" formatCode="0.00">
                        <c:v>2.9019488811492922</c:v>
                      </c:pt>
                      <c:pt idx="63" formatCode="0.00">
                        <c:v>2.6382498264312746</c:v>
                      </c:pt>
                      <c:pt idx="64" formatCode="0.00">
                        <c:v>2.8628022193908693</c:v>
                      </c:pt>
                      <c:pt idx="65" formatCode="0.00">
                        <c:v>2.9392547130584719</c:v>
                      </c:pt>
                      <c:pt idx="66" formatCode="0.00">
                        <c:v>2.6632205963134767</c:v>
                      </c:pt>
                      <c:pt idx="67" formatCode="0.00">
                        <c:v>3.0776161670684816</c:v>
                      </c:pt>
                      <c:pt idx="68" formatCode="0.00">
                        <c:v>2.656812620162964</c:v>
                      </c:pt>
                      <c:pt idx="69" formatCode="0.00">
                        <c:v>3.3387791633605959</c:v>
                      </c:pt>
                      <c:pt idx="70" formatCode="0.00">
                        <c:v>2.5900086879730226</c:v>
                      </c:pt>
                      <c:pt idx="71" formatCode="0.00">
                        <c:v>2.6994959831237795</c:v>
                      </c:pt>
                      <c:pt idx="72" formatCode="0.00">
                        <c:v>2.9307691574096681</c:v>
                      </c:pt>
                      <c:pt idx="73" formatCode="0.00">
                        <c:v>2.9575311660766603</c:v>
                      </c:pt>
                      <c:pt idx="74" formatCode="0.00">
                        <c:v>2.9684323787689211</c:v>
                      </c:pt>
                      <c:pt idx="75" formatCode="0.00">
                        <c:v>3.1019913673400881</c:v>
                      </c:pt>
                      <c:pt idx="76" formatCode="0.00">
                        <c:v>3.1755527973175051</c:v>
                      </c:pt>
                      <c:pt idx="77" formatCode="0.00">
                        <c:v>3.1497668743133547</c:v>
                      </c:pt>
                      <c:pt idx="78" formatCode="0.00">
                        <c:v>3.3023130416870119</c:v>
                      </c:pt>
                      <c:pt idx="79" formatCode="0.00">
                        <c:v>3.1551334381103517</c:v>
                      </c:pt>
                      <c:pt idx="80" formatCode="0.00">
                        <c:v>2.9586069107055666</c:v>
                      </c:pt>
                      <c:pt idx="81" formatCode="0.00">
                        <c:v>3.0789689540863039</c:v>
                      </c:pt>
                      <c:pt idx="82" formatCode="0.00">
                        <c:v>2.9009208202362062</c:v>
                      </c:pt>
                      <c:pt idx="83" formatCode="0.00">
                        <c:v>3.1496231079101564</c:v>
                      </c:pt>
                      <c:pt idx="84" formatCode="0.00">
                        <c:v>3.1562530517578127</c:v>
                      </c:pt>
                      <c:pt idx="85" formatCode="0.00">
                        <c:v>3.0359210491180422</c:v>
                      </c:pt>
                      <c:pt idx="86" formatCode="0.00">
                        <c:v>3.1262514114379885</c:v>
                      </c:pt>
                      <c:pt idx="87" formatCode="0.00">
                        <c:v>2.8471941471099855</c:v>
                      </c:pt>
                      <c:pt idx="88" formatCode="0.00">
                        <c:v>2.7079023838043215</c:v>
                      </c:pt>
                      <c:pt idx="89" formatCode="0.00">
                        <c:v>2.8264216899871828</c:v>
                      </c:pt>
                      <c:pt idx="90" formatCode="0.00">
                        <c:v>2.9275094985961916</c:v>
                      </c:pt>
                      <c:pt idx="91" formatCode="0.00">
                        <c:v>2.9879943847656252</c:v>
                      </c:pt>
                      <c:pt idx="92" formatCode="0.00">
                        <c:v>3.085244131088257</c:v>
                      </c:pt>
                      <c:pt idx="93" formatCode="0.00">
                        <c:v>2.9871055603027346</c:v>
                      </c:pt>
                      <c:pt idx="94" formatCode="0.00">
                        <c:v>2.9880287170410158</c:v>
                      </c:pt>
                      <c:pt idx="95" formatCode="0.00">
                        <c:v>2.6248709678649904</c:v>
                      </c:pt>
                      <c:pt idx="96" formatCode="0.00">
                        <c:v>2.8998617649078371</c:v>
                      </c:pt>
                      <c:pt idx="97" formatCode="0.00">
                        <c:v>3.0293790817260744</c:v>
                      </c:pt>
                      <c:pt idx="98" formatCode="0.00">
                        <c:v>3.2106227397918703</c:v>
                      </c:pt>
                      <c:pt idx="99" formatCode="0.00">
                        <c:v>3.0887259960174562</c:v>
                      </c:pt>
                      <c:pt idx="100" formatCode="0.00">
                        <c:v>2.9224199771881105</c:v>
                      </c:pt>
                      <c:pt idx="101" formatCode="0.00">
                        <c:v>2.6961514472961428</c:v>
                      </c:pt>
                      <c:pt idx="102" formatCode="0.00">
                        <c:v>2.7293252468109133</c:v>
                      </c:pt>
                      <c:pt idx="103" formatCode="0.00">
                        <c:v>2.7923745632171633</c:v>
                      </c:pt>
                      <c:pt idx="104" formatCode="0.00">
                        <c:v>2.8825819015502931</c:v>
                      </c:pt>
                      <c:pt idx="105" formatCode="0.00">
                        <c:v>2.918740224838257</c:v>
                      </c:pt>
                      <c:pt idx="106" formatCode="0.00">
                        <c:v>2.9728028297424318</c:v>
                      </c:pt>
                      <c:pt idx="107" formatCode="0.00">
                        <c:v>2.9783424854278566</c:v>
                      </c:pt>
                      <c:pt idx="108" formatCode="0.00">
                        <c:v>3.7325417518615724</c:v>
                      </c:pt>
                      <c:pt idx="109" formatCode="0.00">
                        <c:v>2.6795427322387697</c:v>
                      </c:pt>
                      <c:pt idx="110" formatCode="0.00">
                        <c:v>2.9312986850738527</c:v>
                      </c:pt>
                      <c:pt idx="111" formatCode="0.00">
                        <c:v>3.2886981487274172</c:v>
                      </c:pt>
                      <c:pt idx="112" formatCode="0.00">
                        <c:v>3.263098192214966</c:v>
                      </c:pt>
                      <c:pt idx="113" formatCode="0.00">
                        <c:v>3.3046957969665529</c:v>
                      </c:pt>
                      <c:pt idx="114" formatCode="0.00">
                        <c:v>2.8575114727020265</c:v>
                      </c:pt>
                      <c:pt idx="115" formatCode="0.00">
                        <c:v>3.0235652446746828</c:v>
                      </c:pt>
                      <c:pt idx="116" formatCode="0.00">
                        <c:v>3.0652083873748781</c:v>
                      </c:pt>
                      <c:pt idx="117" formatCode="0.00">
                        <c:v>3.0957879543304445</c:v>
                      </c:pt>
                      <c:pt idx="118" formatCode="0.00">
                        <c:v>3.1956574440002443</c:v>
                      </c:pt>
                      <c:pt idx="119" formatCode="0.00">
                        <c:v>3.2428371429443361</c:v>
                      </c:pt>
                      <c:pt idx="120" formatCode="0.00">
                        <c:v>2.9094364166259767</c:v>
                      </c:pt>
                      <c:pt idx="121" formatCode="0.00">
                        <c:v>3.3026597023010256</c:v>
                      </c:pt>
                      <c:pt idx="122" formatCode="0.00">
                        <c:v>2.9639787197113039</c:v>
                      </c:pt>
                      <c:pt idx="123" formatCode="0.00">
                        <c:v>3.1916391372680666</c:v>
                      </c:pt>
                      <c:pt idx="124" formatCode="0.00">
                        <c:v>2.9750720977783205</c:v>
                      </c:pt>
                      <c:pt idx="125" formatCode="0.00">
                        <c:v>3.0139998912811281</c:v>
                      </c:pt>
                      <c:pt idx="126" formatCode="0.00">
                        <c:v>3.0758463859558107</c:v>
                      </c:pt>
                      <c:pt idx="127" formatCode="0.00">
                        <c:v>2.8926894187927248</c:v>
                      </c:pt>
                      <c:pt idx="128" formatCode="0.00">
                        <c:v>2.9490985393524172</c:v>
                      </c:pt>
                      <c:pt idx="129" formatCode="0.00">
                        <c:v>3.2720434188842775</c:v>
                      </c:pt>
                      <c:pt idx="130" formatCode="0.00">
                        <c:v>3.045468044281006</c:v>
                      </c:pt>
                      <c:pt idx="131" formatCode="0.00">
                        <c:v>2.7797619819641115</c:v>
                      </c:pt>
                      <c:pt idx="132" formatCode="0.00">
                        <c:v>2.864599657058716</c:v>
                      </c:pt>
                      <c:pt idx="133" formatCode="0.00">
                        <c:v>3.0245317935943605</c:v>
                      </c:pt>
                      <c:pt idx="134" formatCode="0.00">
                        <c:v>3.1379565715789797</c:v>
                      </c:pt>
                      <c:pt idx="135" formatCode="0.00">
                        <c:v>3.1919872283935549</c:v>
                      </c:pt>
                      <c:pt idx="136" formatCode="0.00">
                        <c:v>3.3537563800811769</c:v>
                      </c:pt>
                      <c:pt idx="137" formatCode="0.00">
                        <c:v>3.3667361259460451</c:v>
                      </c:pt>
                      <c:pt idx="138" formatCode="0.00">
                        <c:v>3.2110008716583254</c:v>
                      </c:pt>
                      <c:pt idx="139" formatCode="0.00">
                        <c:v>3.2446403026580812</c:v>
                      </c:pt>
                      <c:pt idx="140" formatCode="0.00">
                        <c:v>3.0749454021453859</c:v>
                      </c:pt>
                      <c:pt idx="141" formatCode="0.00">
                        <c:v>3.5465921878814699</c:v>
                      </c:pt>
                      <c:pt idx="142" formatCode="0.00">
                        <c:v>3.0530189990997316</c:v>
                      </c:pt>
                      <c:pt idx="143" formatCode="0.00">
                        <c:v>3.1125373363494875</c:v>
                      </c:pt>
                      <c:pt idx="144" formatCode="0.00">
                        <c:v>2.825532388687134</c:v>
                      </c:pt>
                      <c:pt idx="145" formatCode="0.00">
                        <c:v>3.037061643600464</c:v>
                      </c:pt>
                      <c:pt idx="146" formatCode="0.00">
                        <c:v>3.1878039360046388</c:v>
                      </c:pt>
                      <c:pt idx="147" formatCode="0.00">
                        <c:v>3.0636426925659181</c:v>
                      </c:pt>
                      <c:pt idx="148" formatCode="0.00">
                        <c:v>3.2350258350372316</c:v>
                      </c:pt>
                      <c:pt idx="149" formatCode="0.00">
                        <c:v>2.956692409515381</c:v>
                      </c:pt>
                      <c:pt idx="150" formatCode="0.00">
                        <c:v>2.8464626789093019</c:v>
                      </c:pt>
                      <c:pt idx="151" formatCode="0.00">
                        <c:v>3.1235844612121584</c:v>
                      </c:pt>
                      <c:pt idx="152" formatCode="0.00">
                        <c:v>2.9484605312347414</c:v>
                      </c:pt>
                      <c:pt idx="153" formatCode="0.00">
                        <c:v>3.2451362133026125</c:v>
                      </c:pt>
                      <c:pt idx="154" formatCode="0.00">
                        <c:v>2.7267524719238283</c:v>
                      </c:pt>
                      <c:pt idx="155" formatCode="0.00">
                        <c:v>2.7427224636077883</c:v>
                      </c:pt>
                      <c:pt idx="156" formatCode="0.00">
                        <c:v>2.9814874649047853</c:v>
                      </c:pt>
                      <c:pt idx="157" formatCode="0.00">
                        <c:v>2.9928457260131838</c:v>
                      </c:pt>
                      <c:pt idx="158" formatCode="0.00">
                        <c:v>3.1899306297302248</c:v>
                      </c:pt>
                      <c:pt idx="159" formatCode="0.00">
                        <c:v>3.2320188999176027</c:v>
                      </c:pt>
                      <c:pt idx="160" formatCode="0.00">
                        <c:v>3.3533532142639162</c:v>
                      </c:pt>
                      <c:pt idx="161" formatCode="0.00">
                        <c:v>2.8709160804748537</c:v>
                      </c:pt>
                      <c:pt idx="162" formatCode="0.00">
                        <c:v>2.9536365985870363</c:v>
                      </c:pt>
                      <c:pt idx="163" formatCode="0.00">
                        <c:v>2.9760822772979738</c:v>
                      </c:pt>
                      <c:pt idx="164" formatCode="0.00">
                        <c:v>2.9834188938140871</c:v>
                      </c:pt>
                      <c:pt idx="165" formatCode="0.00">
                        <c:v>3.0338155746459963</c:v>
                      </c:pt>
                      <c:pt idx="166" formatCode="0.00">
                        <c:v>3.1439208507537844</c:v>
                      </c:pt>
                      <c:pt idx="167" formatCode="0.00">
                        <c:v>3.2100669860839846</c:v>
                      </c:pt>
                      <c:pt idx="168" formatCode="0.00">
                        <c:v>3.0419125080108644</c:v>
                      </c:pt>
                      <c:pt idx="169" formatCode="0.00">
                        <c:v>2.7397107601165773</c:v>
                      </c:pt>
                      <c:pt idx="170" formatCode="0.00">
                        <c:v>2.9743239402770998</c:v>
                      </c:pt>
                      <c:pt idx="171" formatCode="0.00">
                        <c:v>2.9877938747406008</c:v>
                      </c:pt>
                      <c:pt idx="172" formatCode="0.00">
                        <c:v>3.3165418624877931</c:v>
                      </c:pt>
                      <c:pt idx="173" formatCode="0.00">
                        <c:v>3.004999351501465</c:v>
                      </c:pt>
                      <c:pt idx="174" formatCode="0.00">
                        <c:v>3.0614909648895265</c:v>
                      </c:pt>
                      <c:pt idx="175" formatCode="0.00">
                        <c:v>3.1003093242645265</c:v>
                      </c:pt>
                      <c:pt idx="176" formatCode="0.00">
                        <c:v>3.2142750740051271</c:v>
                      </c:pt>
                      <c:pt idx="177" formatCode="0.00">
                        <c:v>2.686799478530884</c:v>
                      </c:pt>
                      <c:pt idx="178" formatCode="0.00">
                        <c:v>3.2457017421722414</c:v>
                      </c:pt>
                      <c:pt idx="179" formatCode="0.00">
                        <c:v>3.2003387928009035</c:v>
                      </c:pt>
                      <c:pt idx="180" formatCode="0.00">
                        <c:v>2.8880354881286623</c:v>
                      </c:pt>
                      <c:pt idx="181" formatCode="0.00">
                        <c:v>2.9347862720489504</c:v>
                      </c:pt>
                      <c:pt idx="182" formatCode="0.00">
                        <c:v>3.1636888504028322</c:v>
                      </c:pt>
                      <c:pt idx="183" formatCode="0.00">
                        <c:v>2.9632985115051271</c:v>
                      </c:pt>
                      <c:pt idx="184" formatCode="0.00">
                        <c:v>2.9817990779876711</c:v>
                      </c:pt>
                      <c:pt idx="185" formatCode="0.00">
                        <c:v>3.2060968399047853</c:v>
                      </c:pt>
                      <c:pt idx="186" formatCode="0.00">
                        <c:v>3.0752074241638185</c:v>
                      </c:pt>
                      <c:pt idx="187" formatCode="0.00">
                        <c:v>3.2050592422485353</c:v>
                      </c:pt>
                      <c:pt idx="188" formatCode="0.00">
                        <c:v>3.0271770477294924</c:v>
                      </c:pt>
                      <c:pt idx="189" formatCode="0.00">
                        <c:v>3.3551637649536135</c:v>
                      </c:pt>
                      <c:pt idx="190" formatCode="0.00">
                        <c:v>3.5097803592681887</c:v>
                      </c:pt>
                      <c:pt idx="191" formatCode="0.00">
                        <c:v>3.522150230407715</c:v>
                      </c:pt>
                      <c:pt idx="192" formatCode="0.00">
                        <c:v>3.0082773685455324</c:v>
                      </c:pt>
                      <c:pt idx="193" formatCode="0.00">
                        <c:v>3.0453152179718019</c:v>
                      </c:pt>
                      <c:pt idx="194" formatCode="0.00">
                        <c:v>3.3357948780059816</c:v>
                      </c:pt>
                      <c:pt idx="195" formatCode="0.00">
                        <c:v>3.2478296279907228</c:v>
                      </c:pt>
                      <c:pt idx="196" formatCode="0.00">
                        <c:v>2.8804902553558351</c:v>
                      </c:pt>
                      <c:pt idx="197" formatCode="0.00">
                        <c:v>3.0093237876892092</c:v>
                      </c:pt>
                      <c:pt idx="198" formatCode="0.00">
                        <c:v>3.0955554962158205</c:v>
                      </c:pt>
                      <c:pt idx="199" formatCode="0.00">
                        <c:v>3.4210843563079836</c:v>
                      </c:pt>
                      <c:pt idx="200" formatCode="0.00">
                        <c:v>3.2579843521118166</c:v>
                      </c:pt>
                      <c:pt idx="201" formatCode="0.00">
                        <c:v>3.1010305404663088</c:v>
                      </c:pt>
                      <c:pt idx="202" formatCode="0.00">
                        <c:v>2.9378616333007814</c:v>
                      </c:pt>
                      <c:pt idx="203" formatCode="0.00">
                        <c:v>3.1132754802703859</c:v>
                      </c:pt>
                      <c:pt idx="204" formatCode="0.00">
                        <c:v>3.0307785987854006</c:v>
                      </c:pt>
                      <c:pt idx="205" formatCode="0.00">
                        <c:v>3.3251876354217531</c:v>
                      </c:pt>
                      <c:pt idx="206" formatCode="0.00">
                        <c:v>2.9827656269073488</c:v>
                      </c:pt>
                      <c:pt idx="207" formatCode="0.00">
                        <c:v>3.1005529880523683</c:v>
                      </c:pt>
                      <c:pt idx="208" formatCode="0.00">
                        <c:v>3.4518031597137453</c:v>
                      </c:pt>
                      <c:pt idx="209" formatCode="0.00">
                        <c:v>3.0238832950592043</c:v>
                      </c:pt>
                      <c:pt idx="210" formatCode="0.00">
                        <c:v>3.0492648601531984</c:v>
                      </c:pt>
                      <c:pt idx="211" formatCode="0.00">
                        <c:v>3.0748769760131838</c:v>
                      </c:pt>
                      <c:pt idx="212" formatCode="0.00">
                        <c:v>3.2363473892211916</c:v>
                      </c:pt>
                      <c:pt idx="213" formatCode="0.00">
                        <c:v>3.3071541309356691</c:v>
                      </c:pt>
                      <c:pt idx="214" formatCode="0.00">
                        <c:v>2.8492550373077394</c:v>
                      </c:pt>
                      <c:pt idx="215" formatCode="0.00">
                        <c:v>3.0238425254821779</c:v>
                      </c:pt>
                      <c:pt idx="216" formatCode="0.00">
                        <c:v>3.3470253467559816</c:v>
                      </c:pt>
                      <c:pt idx="217" formatCode="0.00">
                        <c:v>3.2510246753692629</c:v>
                      </c:pt>
                      <c:pt idx="218" formatCode="0.00">
                        <c:v>3.2074841976165773</c:v>
                      </c:pt>
                      <c:pt idx="219" formatCode="0.00">
                        <c:v>3.2077583789825441</c:v>
                      </c:pt>
                      <c:pt idx="220" formatCode="0.00">
                        <c:v>3.0116102218627931</c:v>
                      </c:pt>
                      <c:pt idx="221" formatCode="0.00">
                        <c:v>3.3998746395111086</c:v>
                      </c:pt>
                      <c:pt idx="222" formatCode="0.00">
                        <c:v>2.8932868957519533</c:v>
                      </c:pt>
                      <c:pt idx="223" formatCode="0.00">
                        <c:v>2.9644464969635012</c:v>
                      </c:pt>
                      <c:pt idx="224" formatCode="0.00">
                        <c:v>3.0173775672912599</c:v>
                      </c:pt>
                      <c:pt idx="225" formatCode="0.00">
                        <c:v>3.0640661239624025</c:v>
                      </c:pt>
                      <c:pt idx="226" formatCode="0.00">
                        <c:v>3.1094181060791017</c:v>
                      </c:pt>
                      <c:pt idx="227" formatCode="0.00">
                        <c:v>3.1302015304565431</c:v>
                      </c:pt>
                      <c:pt idx="228" formatCode="0.00">
                        <c:v>3.3991252899169924</c:v>
                      </c:pt>
                      <c:pt idx="229" formatCode="0.00">
                        <c:v>3.5422155380249025</c:v>
                      </c:pt>
                      <c:pt idx="230" formatCode="0.00">
                        <c:v>3.3322019100189211</c:v>
                      </c:pt>
                      <c:pt idx="231" formatCode="0.00">
                        <c:v>2.84460825920105</c:v>
                      </c:pt>
                      <c:pt idx="232" formatCode="0.00">
                        <c:v>3.6591193199157717</c:v>
                      </c:pt>
                      <c:pt idx="233" formatCode="0.00">
                        <c:v>2.8717343330383303</c:v>
                      </c:pt>
                      <c:pt idx="234" formatCode="0.00">
                        <c:v>2.9676894664764406</c:v>
                      </c:pt>
                      <c:pt idx="235" formatCode="0.00">
                        <c:v>2.9905204296112062</c:v>
                      </c:pt>
                      <c:pt idx="236" formatCode="0.00">
                        <c:v>3.0442089557647707</c:v>
                      </c:pt>
                      <c:pt idx="237" formatCode="0.00">
                        <c:v>3.0656628131866457</c:v>
                      </c:pt>
                      <c:pt idx="238" formatCode="0.00">
                        <c:v>3.108824682235718</c:v>
                      </c:pt>
                      <c:pt idx="239" formatCode="0.00">
                        <c:v>3.4312686443328859</c:v>
                      </c:pt>
                      <c:pt idx="240" formatCode="0.00">
                        <c:v>3.2708346366882326</c:v>
                      </c:pt>
                      <c:pt idx="241" formatCode="0.00">
                        <c:v>3.299517345428467</c:v>
                      </c:pt>
                      <c:pt idx="242" formatCode="0.00">
                        <c:v>2.7922594070434572</c:v>
                      </c:pt>
                      <c:pt idx="243" formatCode="0.00">
                        <c:v>2.9790646553039553</c:v>
                      </c:pt>
                      <c:pt idx="244" formatCode="0.00">
                        <c:v>3.0320028781890871</c:v>
                      </c:pt>
                      <c:pt idx="245" formatCode="0.00">
                        <c:v>3.3879396438598635</c:v>
                      </c:pt>
                      <c:pt idx="246" formatCode="0.00">
                        <c:v>3.3614458560943605</c:v>
                      </c:pt>
                      <c:pt idx="247" formatCode="0.00">
                        <c:v>3.0792846202850344</c:v>
                      </c:pt>
                      <c:pt idx="248" formatCode="0.00">
                        <c:v>3.2759475231170656</c:v>
                      </c:pt>
                      <c:pt idx="249" formatCode="0.00">
                        <c:v>2.8841588020324709</c:v>
                      </c:pt>
                      <c:pt idx="250" formatCode="0.00">
                        <c:v>3.0849608898162844</c:v>
                      </c:pt>
                      <c:pt idx="251" formatCode="0.00">
                        <c:v>3.192384195327759</c:v>
                      </c:pt>
                      <c:pt idx="252" formatCode="0.00">
                        <c:v>3.3535365581512453</c:v>
                      </c:pt>
                      <c:pt idx="253" formatCode="0.00">
                        <c:v>3.4441678047180178</c:v>
                      </c:pt>
                      <c:pt idx="254" formatCode="0.00">
                        <c:v>3.3538095474243166</c:v>
                      </c:pt>
                      <c:pt idx="255" formatCode="0.00">
                        <c:v>2.9463386058807375</c:v>
                      </c:pt>
                      <c:pt idx="256" formatCode="0.00">
                        <c:v>2.9828865051269533</c:v>
                      </c:pt>
                      <c:pt idx="257" formatCode="0.00">
                        <c:v>3.0625404834747316</c:v>
                      </c:pt>
                      <c:pt idx="258" formatCode="0.00">
                        <c:v>3.0630404472351076</c:v>
                      </c:pt>
                      <c:pt idx="259" formatCode="0.00">
                        <c:v>3.0914511203765871</c:v>
                      </c:pt>
                      <c:pt idx="260" formatCode="0.00">
                        <c:v>3.468866539001465</c:v>
                      </c:pt>
                      <c:pt idx="261" formatCode="0.00">
                        <c:v>3.0164095878601076</c:v>
                      </c:pt>
                      <c:pt idx="262" formatCode="0.00">
                        <c:v>2.8917285919189455</c:v>
                      </c:pt>
                      <c:pt idx="263" formatCode="0.00">
                        <c:v>2.9713823318481447</c:v>
                      </c:pt>
                    </c:numCache>
                  </c:numRef>
                </c:yVal>
                <c:smooth val="0"/>
                <c:extLst xmlns:c15="http://schemas.microsoft.com/office/drawing/2012/chart">
                  <c:ext xmlns:c16="http://schemas.microsoft.com/office/drawing/2014/chart" uri="{C3380CC4-5D6E-409C-BE32-E72D297353CC}">
                    <c16:uniqueId val="{00000004-5494-4978-B1B7-32075B0D355B}"/>
                  </c:ext>
                </c:extLst>
              </c15:ser>
            </c15:filteredScatterSeries>
            <c15:filteredScatterSeries>
              <c15:ser>
                <c:idx val="5"/>
                <c:order val="5"/>
                <c:tx>
                  <c:v>B Yield</c:v>
                </c:tx>
                <c:spPr>
                  <a:ln w="25400" cap="rnd">
                    <a:noFill/>
                    <a:round/>
                  </a:ln>
                  <a:effectLst/>
                </c:spPr>
                <c:marker>
                  <c:symbol val="circle"/>
                  <c:size val="5"/>
                  <c:spPr>
                    <a:solidFill>
                      <a:schemeClr val="accent6"/>
                    </a:solidFill>
                    <a:ln w="9525">
                      <a:solidFill>
                        <a:schemeClr val="accent6"/>
                      </a:solidFill>
                    </a:ln>
                    <a:effectLst/>
                  </c:spPr>
                </c:marker>
                <c:xVal>
                  <c:numRef>
                    <c:extLst xmlns:c15="http://schemas.microsoft.com/office/drawing/2012/chart">
                      <c:ext xmlns:c15="http://schemas.microsoft.com/office/drawing/2012/chart" uri="{02D57815-91ED-43cb-92C2-25804820EDAC}">
                        <c15:formulaRef>
                          <c15:sqref>Graph!$Y$2:$Y$116</c15:sqref>
                        </c15:formulaRef>
                      </c:ext>
                    </c:extLst>
                    <c:numCache>
                      <c:formatCode>General</c:formatCode>
                      <c:ptCount val="115"/>
                      <c:pt idx="10" formatCode="0.00">
                        <c:v>1.6748802190280632</c:v>
                      </c:pt>
                      <c:pt idx="11" formatCode="0.00">
                        <c:v>1.6913073237508556</c:v>
                      </c:pt>
                      <c:pt idx="12" formatCode="0.00">
                        <c:v>1.707734428473648</c:v>
                      </c:pt>
                      <c:pt idx="13" formatCode="0.00">
                        <c:v>1.751540041067762</c:v>
                      </c:pt>
                      <c:pt idx="14" formatCode="0.00">
                        <c:v>1.8747433264887068</c:v>
                      </c:pt>
                      <c:pt idx="15" formatCode="0.00">
                        <c:v>1.9158110882956878</c:v>
                      </c:pt>
                      <c:pt idx="16" formatCode="0.00">
                        <c:v>1.9185489390828199</c:v>
                      </c:pt>
                      <c:pt idx="17" formatCode="0.00">
                        <c:v>1.9568788501026697</c:v>
                      </c:pt>
                      <c:pt idx="18" formatCode="0.00">
                        <c:v>1.9568788501026697</c:v>
                      </c:pt>
                      <c:pt idx="19" formatCode="0.00">
                        <c:v>1.9568788501026697</c:v>
                      </c:pt>
                      <c:pt idx="20" formatCode="0.00">
                        <c:v>1.9568788501026697</c:v>
                      </c:pt>
                      <c:pt idx="21" formatCode="0.00">
                        <c:v>1.9568788501026697</c:v>
                      </c:pt>
                      <c:pt idx="22" formatCode="0.00">
                        <c:v>2.0308008213552364</c:v>
                      </c:pt>
                      <c:pt idx="23" formatCode="0.00">
                        <c:v>2.0335386721423685</c:v>
                      </c:pt>
                      <c:pt idx="24" formatCode="0.00">
                        <c:v>2.0417522245037647</c:v>
                      </c:pt>
                      <c:pt idx="25" formatCode="0.00">
                        <c:v>2.0417522245037647</c:v>
                      </c:pt>
                      <c:pt idx="26" formatCode="0.00">
                        <c:v>2.0417522245037647</c:v>
                      </c:pt>
                      <c:pt idx="27" formatCode="0.00">
                        <c:v>2.0417522245037647</c:v>
                      </c:pt>
                      <c:pt idx="28" formatCode="0.00">
                        <c:v>2.0417522245037647</c:v>
                      </c:pt>
                      <c:pt idx="29" formatCode="0.00">
                        <c:v>2.0444900752908968</c:v>
                      </c:pt>
                      <c:pt idx="30" formatCode="0.00">
                        <c:v>2.0882956878850099</c:v>
                      </c:pt>
                      <c:pt idx="31" formatCode="0.00">
                        <c:v>2.0882956878850099</c:v>
                      </c:pt>
                      <c:pt idx="32" formatCode="0.00">
                        <c:v>2.1457905544147842</c:v>
                      </c:pt>
                      <c:pt idx="33" formatCode="0.00">
                        <c:v>2.1594798083504445</c:v>
                      </c:pt>
                      <c:pt idx="34" formatCode="0.00">
                        <c:v>2.1622176591375766</c:v>
                      </c:pt>
                      <c:pt idx="35" formatCode="0.00">
                        <c:v>2.1649555099247095</c:v>
                      </c:pt>
                      <c:pt idx="36" formatCode="0.00">
                        <c:v>2.1649555099247095</c:v>
                      </c:pt>
                      <c:pt idx="37" formatCode="0.00">
                        <c:v>2.1649555099247095</c:v>
                      </c:pt>
                      <c:pt idx="38" formatCode="0.00">
                        <c:v>2.1649555099247095</c:v>
                      </c:pt>
                      <c:pt idx="39" formatCode="0.00">
                        <c:v>2.2032854209445585</c:v>
                      </c:pt>
                      <c:pt idx="40" formatCode="0.00">
                        <c:v>2.2032854209445585</c:v>
                      </c:pt>
                      <c:pt idx="41" formatCode="0.00">
                        <c:v>2.2416153319644083</c:v>
                      </c:pt>
                      <c:pt idx="42" formatCode="0.00">
                        <c:v>2.2443531827515404</c:v>
                      </c:pt>
                      <c:pt idx="43" formatCode="0.00">
                        <c:v>2.2498288843258045</c:v>
                      </c:pt>
                      <c:pt idx="44" formatCode="0.00">
                        <c:v>2.2498288843258045</c:v>
                      </c:pt>
                      <c:pt idx="45" formatCode="0.00">
                        <c:v>2.2498288843258045</c:v>
                      </c:pt>
                      <c:pt idx="46" formatCode="0.00">
                        <c:v>2.2498288843258045</c:v>
                      </c:pt>
                      <c:pt idx="47" formatCode="0.00">
                        <c:v>2.2635181382614649</c:v>
                      </c:pt>
                      <c:pt idx="48" formatCode="0.00">
                        <c:v>2.2772073921971252</c:v>
                      </c:pt>
                      <c:pt idx="49" formatCode="0.00">
                        <c:v>2.2854209445585214</c:v>
                      </c:pt>
                      <c:pt idx="50" formatCode="0.00">
                        <c:v>2.2881587953456535</c:v>
                      </c:pt>
                      <c:pt idx="51" formatCode="0.00">
                        <c:v>2.2881587953456535</c:v>
                      </c:pt>
                      <c:pt idx="52" formatCode="0.00">
                        <c:v>2.315537303216975</c:v>
                      </c:pt>
                      <c:pt idx="53" formatCode="0.00">
                        <c:v>2.3210130047912392</c:v>
                      </c:pt>
                      <c:pt idx="54" formatCode="0.00">
                        <c:v>2.3319644079397674</c:v>
                      </c:pt>
                      <c:pt idx="55" formatCode="0.00">
                        <c:v>2.3319644079397674</c:v>
                      </c:pt>
                      <c:pt idx="56" formatCode="0.00">
                        <c:v>2.3374401095140316</c:v>
                      </c:pt>
                      <c:pt idx="57" formatCode="0.00">
                        <c:v>2.3429158110882957</c:v>
                      </c:pt>
                      <c:pt idx="58" formatCode="0.00">
                        <c:v>2.3593429158110881</c:v>
                      </c:pt>
                      <c:pt idx="59" formatCode="0.00">
                        <c:v>2.3702943189596164</c:v>
                      </c:pt>
                      <c:pt idx="60" formatCode="0.00">
                        <c:v>2.3702943189596164</c:v>
                      </c:pt>
                      <c:pt idx="61" formatCode="0.00">
                        <c:v>2.3702943189596164</c:v>
                      </c:pt>
                      <c:pt idx="62" formatCode="0.00">
                        <c:v>2.3730321697467485</c:v>
                      </c:pt>
                      <c:pt idx="63" formatCode="0.00">
                        <c:v>2.3785078713210126</c:v>
                      </c:pt>
                      <c:pt idx="64" formatCode="0.00">
                        <c:v>2.3812457221081447</c:v>
                      </c:pt>
                      <c:pt idx="65" formatCode="0.00">
                        <c:v>2.3839835728952776</c:v>
                      </c:pt>
                      <c:pt idx="66" formatCode="0.00">
                        <c:v>2.397672826830938</c:v>
                      </c:pt>
                      <c:pt idx="67" formatCode="0.00">
                        <c:v>2.4113620807665983</c:v>
                      </c:pt>
                      <c:pt idx="68" formatCode="0.00">
                        <c:v>2.4168377823408624</c:v>
                      </c:pt>
                      <c:pt idx="69" formatCode="0.00">
                        <c:v>2.4168377823408624</c:v>
                      </c:pt>
                      <c:pt idx="70" formatCode="0.00">
                        <c:v>2.4551676933607123</c:v>
                      </c:pt>
                      <c:pt idx="71" formatCode="0.00">
                        <c:v>2.4551676933607123</c:v>
                      </c:pt>
                      <c:pt idx="72" formatCode="0.00">
                        <c:v>2.4551676933607123</c:v>
                      </c:pt>
                      <c:pt idx="73" formatCode="0.00">
                        <c:v>2.4551676933607123</c:v>
                      </c:pt>
                      <c:pt idx="74" formatCode="0.00">
                        <c:v>2.4551676933607123</c:v>
                      </c:pt>
                      <c:pt idx="75" formatCode="0.00">
                        <c:v>2.4989733059548254</c:v>
                      </c:pt>
                      <c:pt idx="76" formatCode="0.00">
                        <c:v>2.529089664613279</c:v>
                      </c:pt>
                      <c:pt idx="77" formatCode="0.00">
                        <c:v>2.5373032169746752</c:v>
                      </c:pt>
                      <c:pt idx="78" formatCode="0.00">
                        <c:v>2.5455167693360714</c:v>
                      </c:pt>
                      <c:pt idx="79" formatCode="0.00">
                        <c:v>2.5646817248459959</c:v>
                      </c:pt>
                      <c:pt idx="80" formatCode="0.00">
                        <c:v>2.5838466803559204</c:v>
                      </c:pt>
                      <c:pt idx="81" formatCode="0.00">
                        <c:v>2.5838466803559204</c:v>
                      </c:pt>
                      <c:pt idx="82" formatCode="0.00">
                        <c:v>2.6221765913757702</c:v>
                      </c:pt>
                      <c:pt idx="83" formatCode="0.00">
                        <c:v>2.6221765913757702</c:v>
                      </c:pt>
                      <c:pt idx="84" formatCode="0.00">
                        <c:v>2.6221765913757702</c:v>
                      </c:pt>
                      <c:pt idx="85" formatCode="0.00">
                        <c:v>2.6687200547570153</c:v>
                      </c:pt>
                      <c:pt idx="86" formatCode="0.00">
                        <c:v>2.6687200547570153</c:v>
                      </c:pt>
                      <c:pt idx="87" formatCode="0.00">
                        <c:v>2.6878850102669407</c:v>
                      </c:pt>
                      <c:pt idx="88" formatCode="0.00">
                        <c:v>2.7043121149897331</c:v>
                      </c:pt>
                      <c:pt idx="89" formatCode="0.00">
                        <c:v>2.7070499657768652</c:v>
                      </c:pt>
                      <c:pt idx="90" formatCode="0.00">
                        <c:v>2.7070499657768652</c:v>
                      </c:pt>
                      <c:pt idx="91" formatCode="0.00">
                        <c:v>2.7070499657768652</c:v>
                      </c:pt>
                      <c:pt idx="92" formatCode="0.00">
                        <c:v>2.7070499657768652</c:v>
                      </c:pt>
                      <c:pt idx="93" formatCode="0.00">
                        <c:v>2.7180013689253935</c:v>
                      </c:pt>
                      <c:pt idx="94" formatCode="0.00">
                        <c:v>2.7508555783709792</c:v>
                      </c:pt>
                      <c:pt idx="95" formatCode="0.00">
                        <c:v>2.7891854893908281</c:v>
                      </c:pt>
                      <c:pt idx="96" formatCode="0.00">
                        <c:v>2.7891854893908281</c:v>
                      </c:pt>
                      <c:pt idx="97" formatCode="0.00">
                        <c:v>2.7891854893908281</c:v>
                      </c:pt>
                      <c:pt idx="98" formatCode="0.00">
                        <c:v>2.7973990417522243</c:v>
                      </c:pt>
                      <c:pt idx="99" formatCode="0.00">
                        <c:v>2.8056125941136205</c:v>
                      </c:pt>
                      <c:pt idx="100" formatCode="0.00">
                        <c:v>2.8384668035592062</c:v>
                      </c:pt>
                      <c:pt idx="101" formatCode="0.00">
                        <c:v>2.8412046543463383</c:v>
                      </c:pt>
                      <c:pt idx="102" formatCode="0.00">
                        <c:v>2.8740588637919231</c:v>
                      </c:pt>
                      <c:pt idx="103" formatCode="0.00">
                        <c:v>2.8740588637919231</c:v>
                      </c:pt>
                      <c:pt idx="104" formatCode="0.00">
                        <c:v>2.8740588637919231</c:v>
                      </c:pt>
                      <c:pt idx="105" formatCode="0.00">
                        <c:v>2.8740588637919231</c:v>
                      </c:pt>
                      <c:pt idx="106" formatCode="0.00">
                        <c:v>2.8740588637919231</c:v>
                      </c:pt>
                      <c:pt idx="107" formatCode="0.00">
                        <c:v>2.8740588637919231</c:v>
                      </c:pt>
                      <c:pt idx="108" formatCode="0.00">
                        <c:v>2.8740588637919231</c:v>
                      </c:pt>
                      <c:pt idx="109" formatCode="0.00">
                        <c:v>2.8767967145790552</c:v>
                      </c:pt>
                      <c:pt idx="110" formatCode="0.00">
                        <c:v>2.9178644763860371</c:v>
                      </c:pt>
                      <c:pt idx="111" formatCode="0.00">
                        <c:v>2.9178644763860371</c:v>
                      </c:pt>
                      <c:pt idx="112" formatCode="0.00">
                        <c:v>2.9315537303216974</c:v>
                      </c:pt>
                      <c:pt idx="113" formatCode="0.00">
                        <c:v>2.956194387405886</c:v>
                      </c:pt>
                      <c:pt idx="114" formatCode="0.00">
                        <c:v>3.0164271047227924</c:v>
                      </c:pt>
                    </c:numCache>
                  </c:numRef>
                </c:xVal>
                <c:yVal>
                  <c:numRef>
                    <c:extLst xmlns:c15="http://schemas.microsoft.com/office/drawing/2012/chart">
                      <c:ext xmlns:c15="http://schemas.microsoft.com/office/drawing/2012/chart" uri="{02D57815-91ED-43cb-92C2-25804820EDAC}">
                        <c15:formulaRef>
                          <c15:sqref>Graph!$Z$2:$Z$116</c15:sqref>
                        </c15:formulaRef>
                      </c:ext>
                    </c:extLst>
                    <c:numCache>
                      <c:formatCode>General</c:formatCode>
                      <c:ptCount val="115"/>
                      <c:pt idx="10" formatCode="0.00">
                        <c:v>2.3583855152130129</c:v>
                      </c:pt>
                      <c:pt idx="11" formatCode="0.00">
                        <c:v>1.7770888328552246</c:v>
                      </c:pt>
                      <c:pt idx="12" formatCode="0.00">
                        <c:v>1.8915285587310791</c:v>
                      </c:pt>
                      <c:pt idx="13" formatCode="0.00">
                        <c:v>2.279979181289673</c:v>
                      </c:pt>
                      <c:pt idx="14" formatCode="0.00">
                        <c:v>1.6443049430847168</c:v>
                      </c:pt>
                      <c:pt idx="15" formatCode="0.00">
                        <c:v>1.7503568649291992</c:v>
                      </c:pt>
                      <c:pt idx="16" formatCode="0.00">
                        <c:v>1.8239614486694335</c:v>
                      </c:pt>
                      <c:pt idx="17" formatCode="0.00">
                        <c:v>1.8442198753356933</c:v>
                      </c:pt>
                      <c:pt idx="18" formatCode="0.00">
                        <c:v>1.8528294086456298</c:v>
                      </c:pt>
                      <c:pt idx="19" formatCode="0.00">
                        <c:v>1.8909894943237304</c:v>
                      </c:pt>
                      <c:pt idx="20" formatCode="0.00">
                        <c:v>2.1953331947326662</c:v>
                      </c:pt>
                      <c:pt idx="21" formatCode="0.00">
                        <c:v>2.5032135963439943</c:v>
                      </c:pt>
                      <c:pt idx="22" formatCode="0.00">
                        <c:v>2.1775834083557131</c:v>
                      </c:pt>
                      <c:pt idx="23" formatCode="0.00">
                        <c:v>1.8272659301757812</c:v>
                      </c:pt>
                      <c:pt idx="24" formatCode="0.00">
                        <c:v>1.8023693084716796</c:v>
                      </c:pt>
                      <c:pt idx="25" formatCode="0.00">
                        <c:v>1.830030870437622</c:v>
                      </c:pt>
                      <c:pt idx="26" formatCode="0.00">
                        <c:v>1.8435270309448242</c:v>
                      </c:pt>
                      <c:pt idx="27" formatCode="0.00">
                        <c:v>1.9538111209869384</c:v>
                      </c:pt>
                      <c:pt idx="28" formatCode="0.00">
                        <c:v>2.0007774353027346</c:v>
                      </c:pt>
                      <c:pt idx="29" formatCode="0.00">
                        <c:v>1.9214002609252929</c:v>
                      </c:pt>
                      <c:pt idx="30" formatCode="0.00">
                        <c:v>1.8740772724151611</c:v>
                      </c:pt>
                      <c:pt idx="31" formatCode="0.00">
                        <c:v>2.0325860500335695</c:v>
                      </c:pt>
                      <c:pt idx="32" formatCode="0.00">
                        <c:v>2.1890124797821047</c:v>
                      </c:pt>
                      <c:pt idx="33" formatCode="0.00">
                        <c:v>1.6593434333801269</c:v>
                      </c:pt>
                      <c:pt idx="34" formatCode="0.00">
                        <c:v>2.2142369270324709</c:v>
                      </c:pt>
                      <c:pt idx="35" formatCode="0.00">
                        <c:v>1.8197173595428466</c:v>
                      </c:pt>
                      <c:pt idx="36" formatCode="0.00">
                        <c:v>1.9174422740936279</c:v>
                      </c:pt>
                      <c:pt idx="37" formatCode="0.00">
                        <c:v>2.0643336296081545</c:v>
                      </c:pt>
                      <c:pt idx="38" formatCode="0.00">
                        <c:v>2.5655121326446535</c:v>
                      </c:pt>
                      <c:pt idx="39" formatCode="0.00">
                        <c:v>1.7013713836669921</c:v>
                      </c:pt>
                      <c:pt idx="40" formatCode="0.00">
                        <c:v>1.8826980113983154</c:v>
                      </c:pt>
                      <c:pt idx="41" formatCode="0.00">
                        <c:v>2.2477554798126222</c:v>
                      </c:pt>
                      <c:pt idx="42" formatCode="0.00">
                        <c:v>2.2082240104675295</c:v>
                      </c:pt>
                      <c:pt idx="43" formatCode="0.00">
                        <c:v>1.8401529312133789</c:v>
                      </c:pt>
                      <c:pt idx="44" formatCode="0.00">
                        <c:v>1.8598200798034668</c:v>
                      </c:pt>
                      <c:pt idx="45" formatCode="0.00">
                        <c:v>2.03292293548584</c:v>
                      </c:pt>
                      <c:pt idx="46" formatCode="0.00">
                        <c:v>2.0578660488128664</c:v>
                      </c:pt>
                      <c:pt idx="47" formatCode="0.00">
                        <c:v>2.1650266170501711</c:v>
                      </c:pt>
                      <c:pt idx="48" formatCode="0.00">
                        <c:v>2.5271236419677736</c:v>
                      </c:pt>
                      <c:pt idx="49" formatCode="0.00">
                        <c:v>1.99913330078125</c:v>
                      </c:pt>
                      <c:pt idx="50" formatCode="0.00">
                        <c:v>1.7538887977600097</c:v>
                      </c:pt>
                      <c:pt idx="51" formatCode="0.00">
                        <c:v>1.8581463813781738</c:v>
                      </c:pt>
                      <c:pt idx="52" formatCode="0.00">
                        <c:v>1.9706720829010009</c:v>
                      </c:pt>
                      <c:pt idx="53" formatCode="0.00">
                        <c:v>1.8570944786071777</c:v>
                      </c:pt>
                      <c:pt idx="54" formatCode="0.00">
                        <c:v>1.9144014835357666</c:v>
                      </c:pt>
                      <c:pt idx="55" formatCode="0.00">
                        <c:v>2.2199306011199953</c:v>
                      </c:pt>
                      <c:pt idx="56" formatCode="0.00">
                        <c:v>1.7540733337402343</c:v>
                      </c:pt>
                      <c:pt idx="57" formatCode="0.00">
                        <c:v>1.7027742385864257</c:v>
                      </c:pt>
                      <c:pt idx="58" formatCode="0.00">
                        <c:v>1.7304067134857177</c:v>
                      </c:pt>
                      <c:pt idx="59" formatCode="0.00">
                        <c:v>1.9373075485229492</c:v>
                      </c:pt>
                      <c:pt idx="60" formatCode="0.00">
                        <c:v>1.9570960521697998</c:v>
                      </c:pt>
                      <c:pt idx="61" formatCode="0.00">
                        <c:v>1.9862308025360107</c:v>
                      </c:pt>
                      <c:pt idx="62" formatCode="0.00">
                        <c:v>1.9019488811492919</c:v>
                      </c:pt>
                      <c:pt idx="63" formatCode="0.00">
                        <c:v>1.6382498264312744</c:v>
                      </c:pt>
                      <c:pt idx="64" formatCode="0.00">
                        <c:v>1.8628022193908691</c:v>
                      </c:pt>
                      <c:pt idx="65" formatCode="0.00">
                        <c:v>1.9392547130584716</c:v>
                      </c:pt>
                      <c:pt idx="66" formatCode="0.00">
                        <c:v>1.6632205963134765</c:v>
                      </c:pt>
                      <c:pt idx="67" formatCode="0.00">
                        <c:v>2.0776161670684816</c:v>
                      </c:pt>
                      <c:pt idx="68" formatCode="0.00">
                        <c:v>1.6568126201629638</c:v>
                      </c:pt>
                      <c:pt idx="69" formatCode="0.00">
                        <c:v>2.3387791633605959</c:v>
                      </c:pt>
                      <c:pt idx="70" formatCode="0.00">
                        <c:v>1.5900086879730224</c:v>
                      </c:pt>
                      <c:pt idx="71" formatCode="0.00">
                        <c:v>1.6994959831237793</c:v>
                      </c:pt>
                      <c:pt idx="72" formatCode="0.00">
                        <c:v>1.9307691574096679</c:v>
                      </c:pt>
                      <c:pt idx="73" formatCode="0.00">
                        <c:v>1.9575311660766601</c:v>
                      </c:pt>
                      <c:pt idx="74" formatCode="0.00">
                        <c:v>1.9684323787689209</c:v>
                      </c:pt>
                      <c:pt idx="75" formatCode="0.00">
                        <c:v>2.1019913673400881</c:v>
                      </c:pt>
                      <c:pt idx="76" formatCode="0.00">
                        <c:v>2.1755527973175051</c:v>
                      </c:pt>
                      <c:pt idx="77" formatCode="0.00">
                        <c:v>2.1497668743133547</c:v>
                      </c:pt>
                      <c:pt idx="78" formatCode="0.00">
                        <c:v>2.3023130416870119</c:v>
                      </c:pt>
                      <c:pt idx="79" formatCode="0.00">
                        <c:v>2.1551334381103517</c:v>
                      </c:pt>
                      <c:pt idx="80" formatCode="0.00">
                        <c:v>1.9586069107055664</c:v>
                      </c:pt>
                      <c:pt idx="81" formatCode="0.00">
                        <c:v>2.0789689540863039</c:v>
                      </c:pt>
                      <c:pt idx="82" formatCode="0.00">
                        <c:v>1.900920820236206</c:v>
                      </c:pt>
                      <c:pt idx="83" formatCode="0.00">
                        <c:v>2.1496231079101564</c:v>
                      </c:pt>
                      <c:pt idx="84" formatCode="0.00">
                        <c:v>2.1562530517578127</c:v>
                      </c:pt>
                      <c:pt idx="85" formatCode="0.00">
                        <c:v>2.0359210491180422</c:v>
                      </c:pt>
                      <c:pt idx="86" formatCode="0.00">
                        <c:v>2.1262514114379885</c:v>
                      </c:pt>
                      <c:pt idx="87" formatCode="0.00">
                        <c:v>1.8471941471099853</c:v>
                      </c:pt>
                      <c:pt idx="88" formatCode="0.00">
                        <c:v>1.7079023838043212</c:v>
                      </c:pt>
                      <c:pt idx="89" formatCode="0.00">
                        <c:v>1.8264216899871826</c:v>
                      </c:pt>
                      <c:pt idx="90" formatCode="0.00">
                        <c:v>1.9275094985961914</c:v>
                      </c:pt>
                      <c:pt idx="91" formatCode="0.00">
                        <c:v>1.987994384765625</c:v>
                      </c:pt>
                      <c:pt idx="92" formatCode="0.00">
                        <c:v>2.085244131088257</c:v>
                      </c:pt>
                      <c:pt idx="93" formatCode="0.00">
                        <c:v>1.9871055603027343</c:v>
                      </c:pt>
                      <c:pt idx="94" formatCode="0.00">
                        <c:v>1.9880287170410156</c:v>
                      </c:pt>
                      <c:pt idx="95" formatCode="0.00">
                        <c:v>1.6248709678649902</c:v>
                      </c:pt>
                      <c:pt idx="96" formatCode="0.00">
                        <c:v>1.8998617649078369</c:v>
                      </c:pt>
                      <c:pt idx="97" formatCode="0.00">
                        <c:v>2.0293790817260744</c:v>
                      </c:pt>
                      <c:pt idx="98" formatCode="0.00">
                        <c:v>2.2106227397918703</c:v>
                      </c:pt>
                      <c:pt idx="99" formatCode="0.00">
                        <c:v>2.0887259960174562</c:v>
                      </c:pt>
                      <c:pt idx="100" formatCode="0.00">
                        <c:v>1.9224199771881103</c:v>
                      </c:pt>
                      <c:pt idx="101" formatCode="0.00">
                        <c:v>1.6961514472961425</c:v>
                      </c:pt>
                      <c:pt idx="102" formatCode="0.00">
                        <c:v>1.729325246810913</c:v>
                      </c:pt>
                      <c:pt idx="103" formatCode="0.00">
                        <c:v>1.792374563217163</c:v>
                      </c:pt>
                      <c:pt idx="104" formatCode="0.00">
                        <c:v>1.8825819015502929</c:v>
                      </c:pt>
                      <c:pt idx="105" formatCode="0.00">
                        <c:v>1.9187402248382568</c:v>
                      </c:pt>
                      <c:pt idx="106" formatCode="0.00">
                        <c:v>1.9728028297424316</c:v>
                      </c:pt>
                      <c:pt idx="107" formatCode="0.00">
                        <c:v>1.9783424854278564</c:v>
                      </c:pt>
                      <c:pt idx="108" formatCode="0.00">
                        <c:v>2.7325417518615724</c:v>
                      </c:pt>
                      <c:pt idx="109" formatCode="0.00">
                        <c:v>1.6795427322387695</c:v>
                      </c:pt>
                      <c:pt idx="110" formatCode="0.00">
                        <c:v>1.9312986850738525</c:v>
                      </c:pt>
                      <c:pt idx="111" formatCode="0.00">
                        <c:v>2.2886981487274172</c:v>
                      </c:pt>
                      <c:pt idx="112" formatCode="0.00">
                        <c:v>2.263098192214966</c:v>
                      </c:pt>
                      <c:pt idx="113" formatCode="0.00">
                        <c:v>2.3046957969665529</c:v>
                      </c:pt>
                      <c:pt idx="114" formatCode="0.00">
                        <c:v>1.8575114727020263</c:v>
                      </c:pt>
                    </c:numCache>
                  </c:numRef>
                </c:yVal>
                <c:smooth val="0"/>
                <c:extLst xmlns:c15="http://schemas.microsoft.com/office/drawing/2012/chart">
                  <c:ext xmlns:c16="http://schemas.microsoft.com/office/drawing/2014/chart" uri="{C3380CC4-5D6E-409C-BE32-E72D297353CC}">
                    <c16:uniqueId val="{00000005-5494-4978-B1B7-32075B0D355B}"/>
                  </c:ext>
                </c:extLst>
              </c15:ser>
            </c15:filteredScatterSeries>
          </c:ext>
        </c:extLst>
      </c:scatterChart>
      <c:valAx>
        <c:axId val="2073499391"/>
        <c:scaling>
          <c:orientation val="minMax"/>
          <c:max val="3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50" b="0" i="0" u="none" strike="noStrike" kern="1200" baseline="0">
                    <a:solidFill>
                      <a:schemeClr val="tx1">
                        <a:lumMod val="65000"/>
                        <a:lumOff val="35000"/>
                      </a:schemeClr>
                    </a:solidFill>
                    <a:latin typeface="+mn-lt"/>
                    <a:ea typeface="+mn-ea"/>
                    <a:cs typeface="+mn-cs"/>
                  </a:defRPr>
                </a:pPr>
                <a:r>
                  <a:rPr lang="en-US" sz="1250" baseline="0"/>
                  <a:t>Term To Maturity</a:t>
                </a:r>
              </a:p>
            </c:rich>
          </c:tx>
          <c:overlay val="0"/>
          <c:spPr>
            <a:noFill/>
            <a:ln>
              <a:noFill/>
            </a:ln>
            <a:effectLst/>
          </c:spPr>
          <c:txPr>
            <a:bodyPr rot="0" spcFirstLastPara="1" vertOverflow="ellipsis" vert="horz" wrap="square" anchor="ctr" anchorCtr="1"/>
            <a:lstStyle/>
            <a:p>
              <a:pPr>
                <a:defRPr sz="125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840143"/>
        <c:crosses val="autoZero"/>
        <c:crossBetween val="midCat"/>
      </c:valAx>
      <c:valAx>
        <c:axId val="14840143"/>
        <c:scaling>
          <c:orientation val="minMax"/>
          <c:max val="5.5"/>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60" b="0" i="0" u="none" strike="noStrike" kern="1200" baseline="0">
                    <a:solidFill>
                      <a:schemeClr val="tx1">
                        <a:lumMod val="65000"/>
                        <a:lumOff val="35000"/>
                      </a:schemeClr>
                    </a:solidFill>
                    <a:latin typeface="+mn-lt"/>
                    <a:ea typeface="+mn-ea"/>
                    <a:cs typeface="+mn-cs"/>
                  </a:defRPr>
                </a:pPr>
                <a:r>
                  <a:rPr lang="en-US" sz="1260" baseline="0"/>
                  <a:t>Yield in %</a:t>
                </a:r>
              </a:p>
            </c:rich>
          </c:tx>
          <c:overlay val="0"/>
          <c:spPr>
            <a:noFill/>
            <a:ln>
              <a:noFill/>
            </a:ln>
            <a:effectLst/>
          </c:spPr>
          <c:txPr>
            <a:bodyPr rot="-5400000" spcFirstLastPara="1" vertOverflow="ellipsis" vert="horz" wrap="square" anchor="ctr" anchorCtr="1"/>
            <a:lstStyle/>
            <a:p>
              <a:pPr>
                <a:defRPr sz="126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073499391"/>
        <c:crosses val="autoZero"/>
        <c:crossBetween val="midCat"/>
        <c:minorUnit val="0.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7B2925-2A40-47FA-BFD0-E70CBDCAA272}"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ABA12F62-5816-4B9D-AD87-982E29CF1C47}">
      <dgm:prSet custT="1"/>
      <dgm:spPr/>
      <dgm:t>
        <a:bodyPr/>
        <a:lstStyle/>
        <a:p>
          <a:r>
            <a:rPr lang="en-US" sz="1800" dirty="0"/>
            <a:t>2013</a:t>
          </a:r>
        </a:p>
      </dgm:t>
    </dgm:pt>
    <dgm:pt modelId="{E9E0346B-06A0-495C-8B87-A09909562474}" type="parTrans" cxnId="{4E0F28D1-2BA8-4ADD-8F2D-51C9D5C8AA3A}">
      <dgm:prSet/>
      <dgm:spPr/>
      <dgm:t>
        <a:bodyPr/>
        <a:lstStyle/>
        <a:p>
          <a:endParaRPr lang="en-US"/>
        </a:p>
      </dgm:t>
    </dgm:pt>
    <dgm:pt modelId="{757C2D7E-E267-45E9-8FD2-4FC2C34558E5}" type="sibTrans" cxnId="{4E0F28D1-2BA8-4ADD-8F2D-51C9D5C8AA3A}">
      <dgm:prSet/>
      <dgm:spPr/>
      <dgm:t>
        <a:bodyPr/>
        <a:lstStyle/>
        <a:p>
          <a:endParaRPr lang="en-US"/>
        </a:p>
      </dgm:t>
    </dgm:pt>
    <dgm:pt modelId="{326C86B1-7701-4CA8-956F-3C9A8B808FCC}">
      <dgm:prSet custT="1"/>
      <dgm:spPr/>
      <dgm:t>
        <a:bodyPr/>
        <a:lstStyle/>
        <a:p>
          <a:pPr>
            <a:buFont typeface="Arial" panose="020B0604020202020204" pitchFamily="34" charset="0"/>
            <a:buChar char="•"/>
          </a:pPr>
          <a:r>
            <a:rPr lang="en-US" sz="1800" dirty="0"/>
            <a:t>The FASB issued an exposure draft with proposed changes to insurance contract accounting </a:t>
          </a:r>
        </a:p>
      </dgm:t>
    </dgm:pt>
    <dgm:pt modelId="{5999E858-24E5-4CDC-B8FC-DF815E7B95DD}" type="parTrans" cxnId="{71B4F33A-E9E4-476C-A5A7-B93422196A04}">
      <dgm:prSet/>
      <dgm:spPr/>
      <dgm:t>
        <a:bodyPr/>
        <a:lstStyle/>
        <a:p>
          <a:endParaRPr lang="en-US"/>
        </a:p>
      </dgm:t>
    </dgm:pt>
    <dgm:pt modelId="{B025DEF7-A1EE-4F3D-93CC-E1571EFD053A}" type="sibTrans" cxnId="{71B4F33A-E9E4-476C-A5A7-B93422196A04}">
      <dgm:prSet/>
      <dgm:spPr/>
      <dgm:t>
        <a:bodyPr/>
        <a:lstStyle/>
        <a:p>
          <a:endParaRPr lang="en-US"/>
        </a:p>
      </dgm:t>
    </dgm:pt>
    <dgm:pt modelId="{0817A27B-BA91-4462-95E7-74BC6072333C}">
      <dgm:prSet custT="1"/>
      <dgm:spPr/>
      <dgm:t>
        <a:bodyPr/>
        <a:lstStyle/>
        <a:p>
          <a:pPr>
            <a:buFont typeface="Arial" panose="020B0604020202020204" pitchFamily="34" charset="0"/>
            <a:buChar char="•"/>
          </a:pPr>
          <a:r>
            <a:rPr lang="en-US" sz="1800" dirty="0"/>
            <a:t>Things are too complicated!</a:t>
          </a:r>
        </a:p>
      </dgm:t>
    </dgm:pt>
    <dgm:pt modelId="{95F065EB-2BE3-4C4C-BDB7-3031DF86C535}" type="parTrans" cxnId="{0F09A353-F21F-4E33-B27D-20BC735BF758}">
      <dgm:prSet/>
      <dgm:spPr/>
      <dgm:t>
        <a:bodyPr/>
        <a:lstStyle/>
        <a:p>
          <a:endParaRPr lang="en-US"/>
        </a:p>
      </dgm:t>
    </dgm:pt>
    <dgm:pt modelId="{134B1AE0-C584-45F8-B6D5-7CDA4991DFA0}" type="sibTrans" cxnId="{0F09A353-F21F-4E33-B27D-20BC735BF758}">
      <dgm:prSet/>
      <dgm:spPr/>
      <dgm:t>
        <a:bodyPr/>
        <a:lstStyle/>
        <a:p>
          <a:endParaRPr lang="en-US"/>
        </a:p>
      </dgm:t>
    </dgm:pt>
    <dgm:pt modelId="{9695ABA8-152B-4552-A008-A18E1961805B}">
      <dgm:prSet custT="1"/>
      <dgm:spPr/>
      <dgm:t>
        <a:bodyPr/>
        <a:lstStyle/>
        <a:p>
          <a:r>
            <a:rPr lang="en-US" sz="1800" dirty="0"/>
            <a:t>2018</a:t>
          </a:r>
        </a:p>
      </dgm:t>
    </dgm:pt>
    <dgm:pt modelId="{9424943F-FD52-4CC3-8A7A-3FFCA97521EE}" type="parTrans" cxnId="{9678A0B6-FFC2-4AB0-9BC9-B5A64A593D9D}">
      <dgm:prSet/>
      <dgm:spPr/>
      <dgm:t>
        <a:bodyPr/>
        <a:lstStyle/>
        <a:p>
          <a:endParaRPr lang="en-US"/>
        </a:p>
      </dgm:t>
    </dgm:pt>
    <dgm:pt modelId="{B2A69E23-EA03-4B61-8D08-3A2E10DAD790}" type="sibTrans" cxnId="{9678A0B6-FFC2-4AB0-9BC9-B5A64A593D9D}">
      <dgm:prSet/>
      <dgm:spPr/>
      <dgm:t>
        <a:bodyPr/>
        <a:lstStyle/>
        <a:p>
          <a:endParaRPr lang="en-US"/>
        </a:p>
      </dgm:t>
    </dgm:pt>
    <dgm:pt modelId="{A956F672-3081-449C-B657-32CA355882D7}">
      <dgm:prSet custT="1"/>
      <dgm:spPr/>
      <dgm:t>
        <a:bodyPr/>
        <a:lstStyle/>
        <a:p>
          <a:r>
            <a:rPr lang="en-US" sz="1800" dirty="0"/>
            <a:t>Specific guidance issued in ASU-2018</a:t>
          </a:r>
        </a:p>
      </dgm:t>
    </dgm:pt>
    <dgm:pt modelId="{D5F48706-481F-45F1-8357-BB72AB6C9309}" type="parTrans" cxnId="{0F8B60A9-C62A-4788-8F2F-1C73D1BDA57B}">
      <dgm:prSet/>
      <dgm:spPr/>
      <dgm:t>
        <a:bodyPr/>
        <a:lstStyle/>
        <a:p>
          <a:endParaRPr lang="en-US"/>
        </a:p>
      </dgm:t>
    </dgm:pt>
    <dgm:pt modelId="{D5FC78C5-759B-4767-B938-20B92746373E}" type="sibTrans" cxnId="{0F8B60A9-C62A-4788-8F2F-1C73D1BDA57B}">
      <dgm:prSet/>
      <dgm:spPr/>
      <dgm:t>
        <a:bodyPr/>
        <a:lstStyle/>
        <a:p>
          <a:endParaRPr lang="en-US"/>
        </a:p>
      </dgm:t>
    </dgm:pt>
    <dgm:pt modelId="{5E970F3E-0F53-4158-AA43-BA4E72F7E51C}">
      <dgm:prSet custT="1"/>
      <dgm:spPr/>
      <dgm:t>
        <a:bodyPr/>
        <a:lstStyle/>
        <a:p>
          <a:r>
            <a:rPr lang="en-US" sz="1800" dirty="0"/>
            <a:t>2020</a:t>
          </a:r>
        </a:p>
      </dgm:t>
    </dgm:pt>
    <dgm:pt modelId="{6104DAC0-CAFA-4091-9588-BEE2CAFD1038}" type="parTrans" cxnId="{0A131908-1560-4409-B457-0711BBA11F60}">
      <dgm:prSet/>
      <dgm:spPr/>
      <dgm:t>
        <a:bodyPr/>
        <a:lstStyle/>
        <a:p>
          <a:endParaRPr lang="en-US"/>
        </a:p>
      </dgm:t>
    </dgm:pt>
    <dgm:pt modelId="{B34C03B5-A273-4F4A-B347-506CF4F6861B}" type="sibTrans" cxnId="{0A131908-1560-4409-B457-0711BBA11F60}">
      <dgm:prSet/>
      <dgm:spPr/>
      <dgm:t>
        <a:bodyPr/>
        <a:lstStyle/>
        <a:p>
          <a:endParaRPr lang="en-US"/>
        </a:p>
      </dgm:t>
    </dgm:pt>
    <dgm:pt modelId="{329B1010-C690-4292-B248-539C84F27F8D}">
      <dgm:prSet custT="1"/>
      <dgm:spPr/>
      <dgm:t>
        <a:bodyPr/>
        <a:lstStyle/>
        <a:p>
          <a:r>
            <a:rPr lang="en-US" sz="1800" dirty="0"/>
            <a:t>Implementation well underway for 1/1/2023 adoption (or 1/1/2022 if early adopting)</a:t>
          </a:r>
        </a:p>
      </dgm:t>
    </dgm:pt>
    <dgm:pt modelId="{A0F77616-F959-4F9C-8966-5ED2F14E4252}" type="parTrans" cxnId="{90EF27B3-A8C3-4298-996F-35BD92CF8FCC}">
      <dgm:prSet/>
      <dgm:spPr/>
      <dgm:t>
        <a:bodyPr/>
        <a:lstStyle/>
        <a:p>
          <a:endParaRPr lang="en-US"/>
        </a:p>
      </dgm:t>
    </dgm:pt>
    <dgm:pt modelId="{30E0CD89-6EAA-4910-899D-E0BF3F078D1F}" type="sibTrans" cxnId="{90EF27B3-A8C3-4298-996F-35BD92CF8FCC}">
      <dgm:prSet/>
      <dgm:spPr/>
      <dgm:t>
        <a:bodyPr/>
        <a:lstStyle/>
        <a:p>
          <a:endParaRPr lang="en-US"/>
        </a:p>
      </dgm:t>
    </dgm:pt>
    <dgm:pt modelId="{343C7FFF-AE0D-48F3-8474-20D0F4BD9FCE}" type="pres">
      <dgm:prSet presAssocID="{E87B2925-2A40-47FA-BFD0-E70CBDCAA272}" presName="Name0" presStyleCnt="0">
        <dgm:presLayoutVars>
          <dgm:dir/>
          <dgm:animLvl val="lvl"/>
          <dgm:resizeHandles val="exact"/>
        </dgm:presLayoutVars>
      </dgm:prSet>
      <dgm:spPr/>
    </dgm:pt>
    <dgm:pt modelId="{B4FCA48C-68EC-46BF-A14F-4421B452DB68}" type="pres">
      <dgm:prSet presAssocID="{ABA12F62-5816-4B9D-AD87-982E29CF1C47}" presName="composite" presStyleCnt="0"/>
      <dgm:spPr/>
    </dgm:pt>
    <dgm:pt modelId="{AD59D6AF-CF5B-4A54-A41D-1F81FC1601A3}" type="pres">
      <dgm:prSet presAssocID="{ABA12F62-5816-4B9D-AD87-982E29CF1C47}" presName="parTx" presStyleLbl="node1" presStyleIdx="0" presStyleCnt="3">
        <dgm:presLayoutVars>
          <dgm:chMax val="0"/>
          <dgm:chPref val="0"/>
          <dgm:bulletEnabled val="1"/>
        </dgm:presLayoutVars>
      </dgm:prSet>
      <dgm:spPr/>
    </dgm:pt>
    <dgm:pt modelId="{8E39279E-9D08-4FCE-92E6-6861944B1AB2}" type="pres">
      <dgm:prSet presAssocID="{ABA12F62-5816-4B9D-AD87-982E29CF1C47}" presName="desTx" presStyleLbl="revTx" presStyleIdx="0" presStyleCnt="3">
        <dgm:presLayoutVars>
          <dgm:bulletEnabled val="1"/>
        </dgm:presLayoutVars>
      </dgm:prSet>
      <dgm:spPr/>
    </dgm:pt>
    <dgm:pt modelId="{8FF8374C-340F-4628-86EB-98464105B243}" type="pres">
      <dgm:prSet presAssocID="{757C2D7E-E267-45E9-8FD2-4FC2C34558E5}" presName="space" presStyleCnt="0"/>
      <dgm:spPr/>
    </dgm:pt>
    <dgm:pt modelId="{6B0B811C-F2B9-4451-82E4-65327E9797A9}" type="pres">
      <dgm:prSet presAssocID="{9695ABA8-152B-4552-A008-A18E1961805B}" presName="composite" presStyleCnt="0"/>
      <dgm:spPr/>
    </dgm:pt>
    <dgm:pt modelId="{F9B12A2F-46BB-41F6-8CFD-86F2D66DD78C}" type="pres">
      <dgm:prSet presAssocID="{9695ABA8-152B-4552-A008-A18E1961805B}" presName="parTx" presStyleLbl="node1" presStyleIdx="1" presStyleCnt="3">
        <dgm:presLayoutVars>
          <dgm:chMax val="0"/>
          <dgm:chPref val="0"/>
          <dgm:bulletEnabled val="1"/>
        </dgm:presLayoutVars>
      </dgm:prSet>
      <dgm:spPr/>
    </dgm:pt>
    <dgm:pt modelId="{7FB08977-6E51-4227-98F2-73DD2B9462AC}" type="pres">
      <dgm:prSet presAssocID="{9695ABA8-152B-4552-A008-A18E1961805B}" presName="desTx" presStyleLbl="revTx" presStyleIdx="1" presStyleCnt="3">
        <dgm:presLayoutVars>
          <dgm:bulletEnabled val="1"/>
        </dgm:presLayoutVars>
      </dgm:prSet>
      <dgm:spPr/>
    </dgm:pt>
    <dgm:pt modelId="{6729F625-4487-4148-B709-214BAAC67562}" type="pres">
      <dgm:prSet presAssocID="{B2A69E23-EA03-4B61-8D08-3A2E10DAD790}" presName="space" presStyleCnt="0"/>
      <dgm:spPr/>
    </dgm:pt>
    <dgm:pt modelId="{8C4AFB69-CB34-4543-A5B0-E3B094EF1660}" type="pres">
      <dgm:prSet presAssocID="{5E970F3E-0F53-4158-AA43-BA4E72F7E51C}" presName="composite" presStyleCnt="0"/>
      <dgm:spPr/>
    </dgm:pt>
    <dgm:pt modelId="{CFF6A725-D244-47D3-B7E8-2CB4AAB48C5A}" type="pres">
      <dgm:prSet presAssocID="{5E970F3E-0F53-4158-AA43-BA4E72F7E51C}" presName="parTx" presStyleLbl="node1" presStyleIdx="2" presStyleCnt="3">
        <dgm:presLayoutVars>
          <dgm:chMax val="0"/>
          <dgm:chPref val="0"/>
          <dgm:bulletEnabled val="1"/>
        </dgm:presLayoutVars>
      </dgm:prSet>
      <dgm:spPr/>
    </dgm:pt>
    <dgm:pt modelId="{4F1527F7-BC46-403D-BD9B-76C4B62658E8}" type="pres">
      <dgm:prSet presAssocID="{5E970F3E-0F53-4158-AA43-BA4E72F7E51C}" presName="desTx" presStyleLbl="revTx" presStyleIdx="2" presStyleCnt="3">
        <dgm:presLayoutVars>
          <dgm:bulletEnabled val="1"/>
        </dgm:presLayoutVars>
      </dgm:prSet>
      <dgm:spPr/>
    </dgm:pt>
  </dgm:ptLst>
  <dgm:cxnLst>
    <dgm:cxn modelId="{0A131908-1560-4409-B457-0711BBA11F60}" srcId="{E87B2925-2A40-47FA-BFD0-E70CBDCAA272}" destId="{5E970F3E-0F53-4158-AA43-BA4E72F7E51C}" srcOrd="2" destOrd="0" parTransId="{6104DAC0-CAFA-4091-9588-BEE2CAFD1038}" sibTransId="{B34C03B5-A273-4F4A-B347-506CF4F6861B}"/>
    <dgm:cxn modelId="{BD8AFB24-1441-4383-ACEB-7A66D257521F}" type="presOf" srcId="{329B1010-C690-4292-B248-539C84F27F8D}" destId="{4F1527F7-BC46-403D-BD9B-76C4B62658E8}" srcOrd="0" destOrd="0" presId="urn:microsoft.com/office/officeart/2005/8/layout/chevron1"/>
    <dgm:cxn modelId="{DABD6D27-663E-4CDF-B271-A43E4D1786B3}" type="presOf" srcId="{0817A27B-BA91-4462-95E7-74BC6072333C}" destId="{8E39279E-9D08-4FCE-92E6-6861944B1AB2}" srcOrd="0" destOrd="1" presId="urn:microsoft.com/office/officeart/2005/8/layout/chevron1"/>
    <dgm:cxn modelId="{71B4F33A-E9E4-476C-A5A7-B93422196A04}" srcId="{ABA12F62-5816-4B9D-AD87-982E29CF1C47}" destId="{326C86B1-7701-4CA8-956F-3C9A8B808FCC}" srcOrd="0" destOrd="0" parTransId="{5999E858-24E5-4CDC-B8FC-DF815E7B95DD}" sibTransId="{B025DEF7-A1EE-4F3D-93CC-E1571EFD053A}"/>
    <dgm:cxn modelId="{14E6F06A-2E19-4A38-A6A8-5212713104D3}" type="presOf" srcId="{A956F672-3081-449C-B657-32CA355882D7}" destId="{7FB08977-6E51-4227-98F2-73DD2B9462AC}" srcOrd="0" destOrd="0" presId="urn:microsoft.com/office/officeart/2005/8/layout/chevron1"/>
    <dgm:cxn modelId="{0F09A353-F21F-4E33-B27D-20BC735BF758}" srcId="{ABA12F62-5816-4B9D-AD87-982E29CF1C47}" destId="{0817A27B-BA91-4462-95E7-74BC6072333C}" srcOrd="1" destOrd="0" parTransId="{95F065EB-2BE3-4C4C-BDB7-3031DF86C535}" sibTransId="{134B1AE0-C584-45F8-B6D5-7CDA4991DFA0}"/>
    <dgm:cxn modelId="{F2016B57-22E2-4D06-88AC-FC54CC77BE77}" type="presOf" srcId="{E87B2925-2A40-47FA-BFD0-E70CBDCAA272}" destId="{343C7FFF-AE0D-48F3-8474-20D0F4BD9FCE}" srcOrd="0" destOrd="0" presId="urn:microsoft.com/office/officeart/2005/8/layout/chevron1"/>
    <dgm:cxn modelId="{9A26807C-36D0-4EC6-BEE8-8ED00959DB88}" type="presOf" srcId="{ABA12F62-5816-4B9D-AD87-982E29CF1C47}" destId="{AD59D6AF-CF5B-4A54-A41D-1F81FC1601A3}" srcOrd="0" destOrd="0" presId="urn:microsoft.com/office/officeart/2005/8/layout/chevron1"/>
    <dgm:cxn modelId="{0F8B60A9-C62A-4788-8F2F-1C73D1BDA57B}" srcId="{9695ABA8-152B-4552-A008-A18E1961805B}" destId="{A956F672-3081-449C-B657-32CA355882D7}" srcOrd="0" destOrd="0" parTransId="{D5F48706-481F-45F1-8357-BB72AB6C9309}" sibTransId="{D5FC78C5-759B-4767-B938-20B92746373E}"/>
    <dgm:cxn modelId="{58CC15AE-F55E-436A-90D9-5FE240BA62FF}" type="presOf" srcId="{326C86B1-7701-4CA8-956F-3C9A8B808FCC}" destId="{8E39279E-9D08-4FCE-92E6-6861944B1AB2}" srcOrd="0" destOrd="0" presId="urn:microsoft.com/office/officeart/2005/8/layout/chevron1"/>
    <dgm:cxn modelId="{90EF27B3-A8C3-4298-996F-35BD92CF8FCC}" srcId="{5E970F3E-0F53-4158-AA43-BA4E72F7E51C}" destId="{329B1010-C690-4292-B248-539C84F27F8D}" srcOrd="0" destOrd="0" parTransId="{A0F77616-F959-4F9C-8966-5ED2F14E4252}" sibTransId="{30E0CD89-6EAA-4910-899D-E0BF3F078D1F}"/>
    <dgm:cxn modelId="{9678A0B6-FFC2-4AB0-9BC9-B5A64A593D9D}" srcId="{E87B2925-2A40-47FA-BFD0-E70CBDCAA272}" destId="{9695ABA8-152B-4552-A008-A18E1961805B}" srcOrd="1" destOrd="0" parTransId="{9424943F-FD52-4CC3-8A7A-3FFCA97521EE}" sibTransId="{B2A69E23-EA03-4B61-8D08-3A2E10DAD790}"/>
    <dgm:cxn modelId="{4E0F28D1-2BA8-4ADD-8F2D-51C9D5C8AA3A}" srcId="{E87B2925-2A40-47FA-BFD0-E70CBDCAA272}" destId="{ABA12F62-5816-4B9D-AD87-982E29CF1C47}" srcOrd="0" destOrd="0" parTransId="{E9E0346B-06A0-495C-8B87-A09909562474}" sibTransId="{757C2D7E-E267-45E9-8FD2-4FC2C34558E5}"/>
    <dgm:cxn modelId="{CC9ADAD4-B4A8-4AB2-9410-EA537BEC5C79}" type="presOf" srcId="{5E970F3E-0F53-4158-AA43-BA4E72F7E51C}" destId="{CFF6A725-D244-47D3-B7E8-2CB4AAB48C5A}" srcOrd="0" destOrd="0" presId="urn:microsoft.com/office/officeart/2005/8/layout/chevron1"/>
    <dgm:cxn modelId="{E3B3D3EC-8B34-4190-BC05-00B9D03FE385}" type="presOf" srcId="{9695ABA8-152B-4552-A008-A18E1961805B}" destId="{F9B12A2F-46BB-41F6-8CFD-86F2D66DD78C}" srcOrd="0" destOrd="0" presId="urn:microsoft.com/office/officeart/2005/8/layout/chevron1"/>
    <dgm:cxn modelId="{2601DC37-AE52-4C41-AB06-411D70D8544F}" type="presParOf" srcId="{343C7FFF-AE0D-48F3-8474-20D0F4BD9FCE}" destId="{B4FCA48C-68EC-46BF-A14F-4421B452DB68}" srcOrd="0" destOrd="0" presId="urn:microsoft.com/office/officeart/2005/8/layout/chevron1"/>
    <dgm:cxn modelId="{D07D0EF6-3DEB-49D5-A040-8ED87743834C}" type="presParOf" srcId="{B4FCA48C-68EC-46BF-A14F-4421B452DB68}" destId="{AD59D6AF-CF5B-4A54-A41D-1F81FC1601A3}" srcOrd="0" destOrd="0" presId="urn:microsoft.com/office/officeart/2005/8/layout/chevron1"/>
    <dgm:cxn modelId="{C911BAF4-85C9-469D-9302-4F528534A161}" type="presParOf" srcId="{B4FCA48C-68EC-46BF-A14F-4421B452DB68}" destId="{8E39279E-9D08-4FCE-92E6-6861944B1AB2}" srcOrd="1" destOrd="0" presId="urn:microsoft.com/office/officeart/2005/8/layout/chevron1"/>
    <dgm:cxn modelId="{603857A1-9146-44EE-B308-A5AEB1354A7F}" type="presParOf" srcId="{343C7FFF-AE0D-48F3-8474-20D0F4BD9FCE}" destId="{8FF8374C-340F-4628-86EB-98464105B243}" srcOrd="1" destOrd="0" presId="urn:microsoft.com/office/officeart/2005/8/layout/chevron1"/>
    <dgm:cxn modelId="{493BE0C2-AEA0-467A-BA73-8FFA74EC7EE0}" type="presParOf" srcId="{343C7FFF-AE0D-48F3-8474-20D0F4BD9FCE}" destId="{6B0B811C-F2B9-4451-82E4-65327E9797A9}" srcOrd="2" destOrd="0" presId="urn:microsoft.com/office/officeart/2005/8/layout/chevron1"/>
    <dgm:cxn modelId="{0D199403-2E33-4DDA-8141-A6328292D591}" type="presParOf" srcId="{6B0B811C-F2B9-4451-82E4-65327E9797A9}" destId="{F9B12A2F-46BB-41F6-8CFD-86F2D66DD78C}" srcOrd="0" destOrd="0" presId="urn:microsoft.com/office/officeart/2005/8/layout/chevron1"/>
    <dgm:cxn modelId="{E78F0AEA-B5FB-43D4-8E59-B526C71BF257}" type="presParOf" srcId="{6B0B811C-F2B9-4451-82E4-65327E9797A9}" destId="{7FB08977-6E51-4227-98F2-73DD2B9462AC}" srcOrd="1" destOrd="0" presId="urn:microsoft.com/office/officeart/2005/8/layout/chevron1"/>
    <dgm:cxn modelId="{72DBEAA9-23E5-4AF9-A661-5493B500CBCC}" type="presParOf" srcId="{343C7FFF-AE0D-48F3-8474-20D0F4BD9FCE}" destId="{6729F625-4487-4148-B709-214BAAC67562}" srcOrd="3" destOrd="0" presId="urn:microsoft.com/office/officeart/2005/8/layout/chevron1"/>
    <dgm:cxn modelId="{9DF28ACB-92AA-4D2E-9807-9C9F1FEAE994}" type="presParOf" srcId="{343C7FFF-AE0D-48F3-8474-20D0F4BD9FCE}" destId="{8C4AFB69-CB34-4543-A5B0-E3B094EF1660}" srcOrd="4" destOrd="0" presId="urn:microsoft.com/office/officeart/2005/8/layout/chevron1"/>
    <dgm:cxn modelId="{9254C8FB-B9A1-460A-BA4D-9F78213A09E6}" type="presParOf" srcId="{8C4AFB69-CB34-4543-A5B0-E3B094EF1660}" destId="{CFF6A725-D244-47D3-B7E8-2CB4AAB48C5A}" srcOrd="0" destOrd="0" presId="urn:microsoft.com/office/officeart/2005/8/layout/chevron1"/>
    <dgm:cxn modelId="{E2A69BA4-1C99-465C-B009-2426D763E7F4}" type="presParOf" srcId="{8C4AFB69-CB34-4543-A5B0-E3B094EF1660}" destId="{4F1527F7-BC46-403D-BD9B-76C4B62658E8}"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94A521B-DD87-486A-861D-DD09F7EF9A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2715C75-3AA5-4BEC-ABA2-7594727C611F}">
      <dgm:prSet/>
      <dgm:spPr/>
      <dgm:t>
        <a:bodyPr/>
        <a:lstStyle/>
        <a:p>
          <a:r>
            <a:rPr lang="en-US" dirty="0"/>
            <a:t>Mortality</a:t>
          </a:r>
        </a:p>
      </dgm:t>
    </dgm:pt>
    <dgm:pt modelId="{2BF735B8-11C7-475A-B81B-3D2C0F614A28}" type="parTrans" cxnId="{27DEF81C-F225-4C62-9B7C-B5F039938358}">
      <dgm:prSet/>
      <dgm:spPr/>
      <dgm:t>
        <a:bodyPr/>
        <a:lstStyle/>
        <a:p>
          <a:endParaRPr lang="en-US"/>
        </a:p>
      </dgm:t>
    </dgm:pt>
    <dgm:pt modelId="{7EBC0B42-D44A-401E-BD79-E17BE37A2579}" type="sibTrans" cxnId="{27DEF81C-F225-4C62-9B7C-B5F039938358}">
      <dgm:prSet/>
      <dgm:spPr/>
      <dgm:t>
        <a:bodyPr/>
        <a:lstStyle/>
        <a:p>
          <a:endParaRPr lang="en-US"/>
        </a:p>
      </dgm:t>
    </dgm:pt>
    <dgm:pt modelId="{67E05F25-F2E0-43A6-AF31-46CB80A5FFEE}">
      <dgm:prSet/>
      <dgm:spPr/>
      <dgm:t>
        <a:bodyPr/>
        <a:lstStyle/>
        <a:p>
          <a:r>
            <a:rPr lang="en-US" dirty="0"/>
            <a:t>Mortality improvement included to extent it is part of company view for estimate of future experience</a:t>
          </a:r>
        </a:p>
      </dgm:t>
    </dgm:pt>
    <dgm:pt modelId="{E533B3B4-0C14-403E-A520-DE1CE4E560AB}" type="parTrans" cxnId="{27556F25-CC2C-43AF-87CD-3F4E9870D65C}">
      <dgm:prSet/>
      <dgm:spPr/>
      <dgm:t>
        <a:bodyPr/>
        <a:lstStyle/>
        <a:p>
          <a:endParaRPr lang="en-US"/>
        </a:p>
      </dgm:t>
    </dgm:pt>
    <dgm:pt modelId="{6A5A8F1A-9413-4782-8DF7-A0BE7C260D40}" type="sibTrans" cxnId="{27556F25-CC2C-43AF-87CD-3F4E9870D65C}">
      <dgm:prSet/>
      <dgm:spPr/>
      <dgm:t>
        <a:bodyPr/>
        <a:lstStyle/>
        <a:p>
          <a:endParaRPr lang="en-US"/>
        </a:p>
      </dgm:t>
    </dgm:pt>
    <dgm:pt modelId="{69FD0461-9A0C-4D1C-9F42-EBCCD78708A8}">
      <dgm:prSet/>
      <dgm:spPr/>
      <dgm:t>
        <a:bodyPr/>
        <a:lstStyle/>
        <a:p>
          <a:r>
            <a:rPr lang="en-US" dirty="0"/>
            <a:t>Morbidity</a:t>
          </a:r>
        </a:p>
      </dgm:t>
    </dgm:pt>
    <dgm:pt modelId="{18201592-1720-4FC9-9B43-853355457E5D}" type="parTrans" cxnId="{63C5164D-AEB3-4F7B-BB16-A98251CFD871}">
      <dgm:prSet/>
      <dgm:spPr/>
      <dgm:t>
        <a:bodyPr/>
        <a:lstStyle/>
        <a:p>
          <a:endParaRPr lang="en-US"/>
        </a:p>
      </dgm:t>
    </dgm:pt>
    <dgm:pt modelId="{1B259637-5DC0-4D44-8BF7-2205BD61551C}" type="sibTrans" cxnId="{63C5164D-AEB3-4F7B-BB16-A98251CFD871}">
      <dgm:prSet/>
      <dgm:spPr/>
      <dgm:t>
        <a:bodyPr/>
        <a:lstStyle/>
        <a:p>
          <a:endParaRPr lang="en-US"/>
        </a:p>
      </dgm:t>
    </dgm:pt>
    <dgm:pt modelId="{743CA34B-8FA7-441B-A0F8-0E764C62B4FB}">
      <dgm:prSet/>
      <dgm:spPr/>
      <dgm:t>
        <a:bodyPr/>
        <a:lstStyle/>
        <a:p>
          <a:r>
            <a:rPr lang="en-US" dirty="0"/>
            <a:t>Based on expected incidence of disability and claim cost</a:t>
          </a:r>
        </a:p>
      </dgm:t>
    </dgm:pt>
    <dgm:pt modelId="{1DE66279-1A38-4D9F-8459-D7151F70E768}" type="parTrans" cxnId="{0391AC0B-5A7A-4195-9A97-6042CC532487}">
      <dgm:prSet/>
      <dgm:spPr/>
      <dgm:t>
        <a:bodyPr/>
        <a:lstStyle/>
        <a:p>
          <a:endParaRPr lang="en-US"/>
        </a:p>
      </dgm:t>
    </dgm:pt>
    <dgm:pt modelId="{6D4983A5-6EF5-428B-B4A1-071C1AD5FB4E}" type="sibTrans" cxnId="{0391AC0B-5A7A-4195-9A97-6042CC532487}">
      <dgm:prSet/>
      <dgm:spPr/>
      <dgm:t>
        <a:bodyPr/>
        <a:lstStyle/>
        <a:p>
          <a:endParaRPr lang="en-US"/>
        </a:p>
      </dgm:t>
    </dgm:pt>
    <dgm:pt modelId="{59CAF16E-5A5B-4FA2-9252-0439852103AB}">
      <dgm:prSet/>
      <dgm:spPr/>
      <dgm:t>
        <a:bodyPr/>
        <a:lstStyle/>
        <a:p>
          <a:r>
            <a:rPr lang="en-US" dirty="0"/>
            <a:t>Termination</a:t>
          </a:r>
        </a:p>
      </dgm:t>
    </dgm:pt>
    <dgm:pt modelId="{A3E2D332-5649-472F-89F7-9B26D6DF58E0}" type="parTrans" cxnId="{2D0F77A1-0E72-4FFF-BF0D-EBCF0A293F6B}">
      <dgm:prSet/>
      <dgm:spPr/>
      <dgm:t>
        <a:bodyPr/>
        <a:lstStyle/>
        <a:p>
          <a:endParaRPr lang="en-US"/>
        </a:p>
      </dgm:t>
    </dgm:pt>
    <dgm:pt modelId="{F63E535E-A9AE-414E-8EC9-A830C7F00B83}" type="sibTrans" cxnId="{2D0F77A1-0E72-4FFF-BF0D-EBCF0A293F6B}">
      <dgm:prSet/>
      <dgm:spPr/>
      <dgm:t>
        <a:bodyPr/>
        <a:lstStyle/>
        <a:p>
          <a:endParaRPr lang="en-US"/>
        </a:p>
      </dgm:t>
    </dgm:pt>
    <dgm:pt modelId="{8D4DA13C-A373-4BCE-837B-DEEE53EA3730}">
      <dgm:prSet/>
      <dgm:spPr/>
      <dgm:t>
        <a:bodyPr/>
        <a:lstStyle/>
        <a:p>
          <a:r>
            <a:rPr lang="en-US" dirty="0"/>
            <a:t>Amounts can vary based on plan, issue year, premium mode, and other factors</a:t>
          </a:r>
        </a:p>
      </dgm:t>
    </dgm:pt>
    <dgm:pt modelId="{63B1D7C2-DBC6-41A5-B9B9-8A07EF9AC472}" type="parTrans" cxnId="{C7B6C197-8C08-4C16-B0AC-FE0ACE989A12}">
      <dgm:prSet/>
      <dgm:spPr/>
      <dgm:t>
        <a:bodyPr/>
        <a:lstStyle/>
        <a:p>
          <a:endParaRPr lang="en-US"/>
        </a:p>
      </dgm:t>
    </dgm:pt>
    <dgm:pt modelId="{D39ED2A6-ECEE-4A3D-BF01-C4F946E7B561}" type="sibTrans" cxnId="{C7B6C197-8C08-4C16-B0AC-FE0ACE989A12}">
      <dgm:prSet/>
      <dgm:spPr/>
      <dgm:t>
        <a:bodyPr/>
        <a:lstStyle/>
        <a:p>
          <a:endParaRPr lang="en-US"/>
        </a:p>
      </dgm:t>
    </dgm:pt>
    <dgm:pt modelId="{35CC8B7F-AE4C-4EFA-BAFD-1A7D5FCD4461}">
      <dgm:prSet/>
      <dgm:spPr/>
      <dgm:t>
        <a:bodyPr/>
        <a:lstStyle/>
        <a:p>
          <a:r>
            <a:rPr lang="en-US" dirty="0"/>
            <a:t>Expense</a:t>
          </a:r>
        </a:p>
      </dgm:t>
    </dgm:pt>
    <dgm:pt modelId="{11A4FB2C-48ED-43E1-9A55-C52B10CF1B77}" type="parTrans" cxnId="{F6676DEB-B557-47D9-A93F-992FA9BCD3B8}">
      <dgm:prSet/>
      <dgm:spPr/>
      <dgm:t>
        <a:bodyPr/>
        <a:lstStyle/>
        <a:p>
          <a:endParaRPr lang="en-US"/>
        </a:p>
      </dgm:t>
    </dgm:pt>
    <dgm:pt modelId="{DD5C8B7B-5BA7-4CA6-8C81-36673DBED40F}" type="sibTrans" cxnId="{F6676DEB-B557-47D9-A93F-992FA9BCD3B8}">
      <dgm:prSet/>
      <dgm:spPr/>
      <dgm:t>
        <a:bodyPr/>
        <a:lstStyle/>
        <a:p>
          <a:endParaRPr lang="en-US"/>
        </a:p>
      </dgm:t>
    </dgm:pt>
    <dgm:pt modelId="{512C2FD4-9BF0-41A6-95E6-A7C0B15399BE}">
      <dgm:prSet/>
      <dgm:spPr/>
      <dgm:t>
        <a:bodyPr/>
        <a:lstStyle/>
        <a:p>
          <a:r>
            <a:rPr lang="en-US" dirty="0"/>
            <a:t>Separation of expense amounts needed to administer benefits</a:t>
          </a:r>
        </a:p>
      </dgm:t>
    </dgm:pt>
    <dgm:pt modelId="{D6E9203F-7B43-4CB0-85A2-B0B36AACF760}" type="parTrans" cxnId="{3AF9FF10-991B-4E07-8370-9C3AB022E697}">
      <dgm:prSet/>
      <dgm:spPr/>
    </dgm:pt>
    <dgm:pt modelId="{F14DF113-9FA6-402E-B47A-320F3C7037D5}" type="sibTrans" cxnId="{3AF9FF10-991B-4E07-8370-9C3AB022E697}">
      <dgm:prSet/>
      <dgm:spPr/>
    </dgm:pt>
    <dgm:pt modelId="{946B43FE-6F4E-4491-A012-421469226632}">
      <dgm:prSet/>
      <dgm:spPr/>
      <dgm:t>
        <a:bodyPr/>
        <a:lstStyle/>
        <a:p>
          <a:r>
            <a:rPr lang="en-US" dirty="0"/>
            <a:t>Include lapses on products without cash surrender value</a:t>
          </a:r>
        </a:p>
      </dgm:t>
    </dgm:pt>
    <dgm:pt modelId="{DD4E2E33-FE72-4516-B01D-B5A8D51F114F}" type="parTrans" cxnId="{8810302D-CF22-4B78-8D11-24A68025DBCB}">
      <dgm:prSet/>
      <dgm:spPr/>
    </dgm:pt>
    <dgm:pt modelId="{AC2A177C-7EAD-46EC-86D4-E365816145F5}" type="sibTrans" cxnId="{8810302D-CF22-4B78-8D11-24A68025DBCB}">
      <dgm:prSet/>
      <dgm:spPr/>
    </dgm:pt>
    <dgm:pt modelId="{19CDC10F-0701-46E2-9098-79AFB7834419}">
      <dgm:prSet/>
      <dgm:spPr/>
      <dgm:t>
        <a:bodyPr/>
        <a:lstStyle/>
        <a:p>
          <a:r>
            <a:rPr lang="en-US" dirty="0"/>
            <a:t>Vary by contract type, class, gender, age, and benefit period</a:t>
          </a:r>
        </a:p>
      </dgm:t>
    </dgm:pt>
    <dgm:pt modelId="{10FCC926-62E7-4FD8-B2BA-88D7E14F7178}" type="parTrans" cxnId="{F1531974-FDC9-42D4-980C-6F807F3ABD30}">
      <dgm:prSet/>
      <dgm:spPr/>
    </dgm:pt>
    <dgm:pt modelId="{2B63A9AE-DD08-4477-9758-BFF4DEF2247B}" type="sibTrans" cxnId="{F1531974-FDC9-42D4-980C-6F807F3ABD30}">
      <dgm:prSet/>
      <dgm:spPr/>
    </dgm:pt>
    <dgm:pt modelId="{E0DCE3DC-D4F2-47C0-8B5C-3B25170C3400}" type="pres">
      <dgm:prSet presAssocID="{F94A521B-DD87-486A-861D-DD09F7EF9A58}" presName="Name0" presStyleCnt="0">
        <dgm:presLayoutVars>
          <dgm:dir/>
          <dgm:animLvl val="lvl"/>
          <dgm:resizeHandles val="exact"/>
        </dgm:presLayoutVars>
      </dgm:prSet>
      <dgm:spPr/>
    </dgm:pt>
    <dgm:pt modelId="{3D37AE7E-9FB9-4D3F-98B5-75E5624653E8}" type="pres">
      <dgm:prSet presAssocID="{62715C75-3AA5-4BEC-ABA2-7594727C611F}" presName="linNode" presStyleCnt="0"/>
      <dgm:spPr/>
    </dgm:pt>
    <dgm:pt modelId="{328B446F-E875-422B-9AB5-A961044A2E60}" type="pres">
      <dgm:prSet presAssocID="{62715C75-3AA5-4BEC-ABA2-7594727C611F}" presName="parentText" presStyleLbl="node1" presStyleIdx="0" presStyleCnt="4">
        <dgm:presLayoutVars>
          <dgm:chMax val="1"/>
          <dgm:bulletEnabled val="1"/>
        </dgm:presLayoutVars>
      </dgm:prSet>
      <dgm:spPr/>
    </dgm:pt>
    <dgm:pt modelId="{87BF63F8-6CDC-4EB9-8B54-25C66A3A0629}" type="pres">
      <dgm:prSet presAssocID="{62715C75-3AA5-4BEC-ABA2-7594727C611F}" presName="descendantText" presStyleLbl="alignAccFollowNode1" presStyleIdx="0" presStyleCnt="4">
        <dgm:presLayoutVars>
          <dgm:bulletEnabled val="1"/>
        </dgm:presLayoutVars>
      </dgm:prSet>
      <dgm:spPr/>
    </dgm:pt>
    <dgm:pt modelId="{A1F98B0E-096F-4D63-A712-92BD34CC8F29}" type="pres">
      <dgm:prSet presAssocID="{7EBC0B42-D44A-401E-BD79-E17BE37A2579}" presName="sp" presStyleCnt="0"/>
      <dgm:spPr/>
    </dgm:pt>
    <dgm:pt modelId="{1DD1FE15-0491-43A4-90AA-02FD40BF08D4}" type="pres">
      <dgm:prSet presAssocID="{69FD0461-9A0C-4D1C-9F42-EBCCD78708A8}" presName="linNode" presStyleCnt="0"/>
      <dgm:spPr/>
    </dgm:pt>
    <dgm:pt modelId="{DA9F09B4-30D5-4764-A3BC-E23F48F62635}" type="pres">
      <dgm:prSet presAssocID="{69FD0461-9A0C-4D1C-9F42-EBCCD78708A8}" presName="parentText" presStyleLbl="node1" presStyleIdx="1" presStyleCnt="4">
        <dgm:presLayoutVars>
          <dgm:chMax val="1"/>
          <dgm:bulletEnabled val="1"/>
        </dgm:presLayoutVars>
      </dgm:prSet>
      <dgm:spPr/>
    </dgm:pt>
    <dgm:pt modelId="{E2D9C5F9-5292-4EDF-8A21-78718C151520}" type="pres">
      <dgm:prSet presAssocID="{69FD0461-9A0C-4D1C-9F42-EBCCD78708A8}" presName="descendantText" presStyleLbl="alignAccFollowNode1" presStyleIdx="1" presStyleCnt="4">
        <dgm:presLayoutVars>
          <dgm:bulletEnabled val="1"/>
        </dgm:presLayoutVars>
      </dgm:prSet>
      <dgm:spPr/>
    </dgm:pt>
    <dgm:pt modelId="{BA42A1C9-39E5-4479-983D-1AC5AA454B87}" type="pres">
      <dgm:prSet presAssocID="{1B259637-5DC0-4D44-8BF7-2205BD61551C}" presName="sp" presStyleCnt="0"/>
      <dgm:spPr/>
    </dgm:pt>
    <dgm:pt modelId="{114B38CA-6263-44CA-823A-622A73166A78}" type="pres">
      <dgm:prSet presAssocID="{59CAF16E-5A5B-4FA2-9252-0439852103AB}" presName="linNode" presStyleCnt="0"/>
      <dgm:spPr/>
    </dgm:pt>
    <dgm:pt modelId="{5F810819-4CA5-45C8-960E-1ECC845D695E}" type="pres">
      <dgm:prSet presAssocID="{59CAF16E-5A5B-4FA2-9252-0439852103AB}" presName="parentText" presStyleLbl="node1" presStyleIdx="2" presStyleCnt="4">
        <dgm:presLayoutVars>
          <dgm:chMax val="1"/>
          <dgm:bulletEnabled val="1"/>
        </dgm:presLayoutVars>
      </dgm:prSet>
      <dgm:spPr/>
    </dgm:pt>
    <dgm:pt modelId="{C9C63BEF-1CBD-4C23-9764-D103514C02F1}" type="pres">
      <dgm:prSet presAssocID="{59CAF16E-5A5B-4FA2-9252-0439852103AB}" presName="descendantText" presStyleLbl="alignAccFollowNode1" presStyleIdx="2" presStyleCnt="4">
        <dgm:presLayoutVars>
          <dgm:bulletEnabled val="1"/>
        </dgm:presLayoutVars>
      </dgm:prSet>
      <dgm:spPr/>
    </dgm:pt>
    <dgm:pt modelId="{20707F1A-811B-4397-98CD-8E05F135DE66}" type="pres">
      <dgm:prSet presAssocID="{F63E535E-A9AE-414E-8EC9-A830C7F00B83}" presName="sp" presStyleCnt="0"/>
      <dgm:spPr/>
    </dgm:pt>
    <dgm:pt modelId="{EAC99883-F81D-4CC2-87F4-985BF7ECDFDD}" type="pres">
      <dgm:prSet presAssocID="{35CC8B7F-AE4C-4EFA-BAFD-1A7D5FCD4461}" presName="linNode" presStyleCnt="0"/>
      <dgm:spPr/>
    </dgm:pt>
    <dgm:pt modelId="{55DBE190-9EE1-4255-99ED-001AAF0A41A8}" type="pres">
      <dgm:prSet presAssocID="{35CC8B7F-AE4C-4EFA-BAFD-1A7D5FCD4461}" presName="parentText" presStyleLbl="node1" presStyleIdx="3" presStyleCnt="4">
        <dgm:presLayoutVars>
          <dgm:chMax val="1"/>
          <dgm:bulletEnabled val="1"/>
        </dgm:presLayoutVars>
      </dgm:prSet>
      <dgm:spPr/>
    </dgm:pt>
    <dgm:pt modelId="{CE2C5AAA-C64E-45E9-9B99-FEA8BFFA6851}" type="pres">
      <dgm:prSet presAssocID="{35CC8B7F-AE4C-4EFA-BAFD-1A7D5FCD4461}" presName="descendantText" presStyleLbl="alignAccFollowNode1" presStyleIdx="3" presStyleCnt="4">
        <dgm:presLayoutVars>
          <dgm:bulletEnabled val="1"/>
        </dgm:presLayoutVars>
      </dgm:prSet>
      <dgm:spPr/>
    </dgm:pt>
  </dgm:ptLst>
  <dgm:cxnLst>
    <dgm:cxn modelId="{0391AC0B-5A7A-4195-9A97-6042CC532487}" srcId="{69FD0461-9A0C-4D1C-9F42-EBCCD78708A8}" destId="{743CA34B-8FA7-441B-A0F8-0E764C62B4FB}" srcOrd="0" destOrd="0" parTransId="{1DE66279-1A38-4D9F-8459-D7151F70E768}" sibTransId="{6D4983A5-6EF5-428B-B4A1-071C1AD5FB4E}"/>
    <dgm:cxn modelId="{3AF9FF10-991B-4E07-8370-9C3AB022E697}" srcId="{35CC8B7F-AE4C-4EFA-BAFD-1A7D5FCD4461}" destId="{512C2FD4-9BF0-41A6-95E6-A7C0B15399BE}" srcOrd="0" destOrd="0" parTransId="{D6E9203F-7B43-4CB0-85A2-B0B36AACF760}" sibTransId="{F14DF113-9FA6-402E-B47A-320F3C7037D5}"/>
    <dgm:cxn modelId="{5F8FDF13-7045-433A-B1F3-0E55DC07C568}" type="presOf" srcId="{946B43FE-6F4E-4491-A012-421469226632}" destId="{C9C63BEF-1CBD-4C23-9764-D103514C02F1}" srcOrd="0" destOrd="1" presId="urn:microsoft.com/office/officeart/2005/8/layout/vList5"/>
    <dgm:cxn modelId="{27DEF81C-F225-4C62-9B7C-B5F039938358}" srcId="{F94A521B-DD87-486A-861D-DD09F7EF9A58}" destId="{62715C75-3AA5-4BEC-ABA2-7594727C611F}" srcOrd="0" destOrd="0" parTransId="{2BF735B8-11C7-475A-B81B-3D2C0F614A28}" sibTransId="{7EBC0B42-D44A-401E-BD79-E17BE37A2579}"/>
    <dgm:cxn modelId="{DF545F1E-1451-4480-B53A-0AE7806D2A03}" type="presOf" srcId="{19CDC10F-0701-46E2-9098-79AFB7834419}" destId="{E2D9C5F9-5292-4EDF-8A21-78718C151520}" srcOrd="0" destOrd="1" presId="urn:microsoft.com/office/officeart/2005/8/layout/vList5"/>
    <dgm:cxn modelId="{27556F25-CC2C-43AF-87CD-3F4E9870D65C}" srcId="{62715C75-3AA5-4BEC-ABA2-7594727C611F}" destId="{67E05F25-F2E0-43A6-AF31-46CB80A5FFEE}" srcOrd="0" destOrd="0" parTransId="{E533B3B4-0C14-403E-A520-DE1CE4E560AB}" sibTransId="{6A5A8F1A-9413-4782-8DF7-A0BE7C260D40}"/>
    <dgm:cxn modelId="{8810302D-CF22-4B78-8D11-24A68025DBCB}" srcId="{59CAF16E-5A5B-4FA2-9252-0439852103AB}" destId="{946B43FE-6F4E-4491-A012-421469226632}" srcOrd="1" destOrd="0" parTransId="{DD4E2E33-FE72-4516-B01D-B5A8D51F114F}" sibTransId="{AC2A177C-7EAD-46EC-86D4-E365816145F5}"/>
    <dgm:cxn modelId="{63C5164D-AEB3-4F7B-BB16-A98251CFD871}" srcId="{F94A521B-DD87-486A-861D-DD09F7EF9A58}" destId="{69FD0461-9A0C-4D1C-9F42-EBCCD78708A8}" srcOrd="1" destOrd="0" parTransId="{18201592-1720-4FC9-9B43-853355457E5D}" sibTransId="{1B259637-5DC0-4D44-8BF7-2205BD61551C}"/>
    <dgm:cxn modelId="{94AA2A6E-E0C0-4799-9664-CF89A47998CE}" type="presOf" srcId="{F94A521B-DD87-486A-861D-DD09F7EF9A58}" destId="{E0DCE3DC-D4F2-47C0-8B5C-3B25170C3400}" srcOrd="0" destOrd="0" presId="urn:microsoft.com/office/officeart/2005/8/layout/vList5"/>
    <dgm:cxn modelId="{6CF5D373-62A6-4FD8-A039-DBCE7B2BEF83}" type="presOf" srcId="{35CC8B7F-AE4C-4EFA-BAFD-1A7D5FCD4461}" destId="{55DBE190-9EE1-4255-99ED-001AAF0A41A8}" srcOrd="0" destOrd="0" presId="urn:microsoft.com/office/officeart/2005/8/layout/vList5"/>
    <dgm:cxn modelId="{F1531974-FDC9-42D4-980C-6F807F3ABD30}" srcId="{69FD0461-9A0C-4D1C-9F42-EBCCD78708A8}" destId="{19CDC10F-0701-46E2-9098-79AFB7834419}" srcOrd="1" destOrd="0" parTransId="{10FCC926-62E7-4FD8-B2BA-88D7E14F7178}" sibTransId="{2B63A9AE-DD08-4477-9758-BFF4DEF2247B}"/>
    <dgm:cxn modelId="{C7B6C197-8C08-4C16-B0AC-FE0ACE989A12}" srcId="{59CAF16E-5A5B-4FA2-9252-0439852103AB}" destId="{8D4DA13C-A373-4BCE-837B-DEEE53EA3730}" srcOrd="0" destOrd="0" parTransId="{63B1D7C2-DBC6-41A5-B9B9-8A07EF9AC472}" sibTransId="{D39ED2A6-ECEE-4A3D-BF01-C4F946E7B561}"/>
    <dgm:cxn modelId="{DCCA569B-548D-44DB-AE6D-6B22FF1E8481}" type="presOf" srcId="{67E05F25-F2E0-43A6-AF31-46CB80A5FFEE}" destId="{87BF63F8-6CDC-4EB9-8B54-25C66A3A0629}" srcOrd="0" destOrd="0" presId="urn:microsoft.com/office/officeart/2005/8/layout/vList5"/>
    <dgm:cxn modelId="{2B455A9B-8C0C-4C42-9231-318C26E17E46}" type="presOf" srcId="{8D4DA13C-A373-4BCE-837B-DEEE53EA3730}" destId="{C9C63BEF-1CBD-4C23-9764-D103514C02F1}" srcOrd="0" destOrd="0" presId="urn:microsoft.com/office/officeart/2005/8/layout/vList5"/>
    <dgm:cxn modelId="{7EB5559F-3541-4D93-9DD5-48A5E71F985B}" type="presOf" srcId="{69FD0461-9A0C-4D1C-9F42-EBCCD78708A8}" destId="{DA9F09B4-30D5-4764-A3BC-E23F48F62635}" srcOrd="0" destOrd="0" presId="urn:microsoft.com/office/officeart/2005/8/layout/vList5"/>
    <dgm:cxn modelId="{2D0F77A1-0E72-4FFF-BF0D-EBCF0A293F6B}" srcId="{F94A521B-DD87-486A-861D-DD09F7EF9A58}" destId="{59CAF16E-5A5B-4FA2-9252-0439852103AB}" srcOrd="2" destOrd="0" parTransId="{A3E2D332-5649-472F-89F7-9B26D6DF58E0}" sibTransId="{F63E535E-A9AE-414E-8EC9-A830C7F00B83}"/>
    <dgm:cxn modelId="{3569D4A2-A812-4D70-AC0F-EB665E2D80D6}" type="presOf" srcId="{62715C75-3AA5-4BEC-ABA2-7594727C611F}" destId="{328B446F-E875-422B-9AB5-A961044A2E60}" srcOrd="0" destOrd="0" presId="urn:microsoft.com/office/officeart/2005/8/layout/vList5"/>
    <dgm:cxn modelId="{F6676DEB-B557-47D9-A93F-992FA9BCD3B8}" srcId="{F94A521B-DD87-486A-861D-DD09F7EF9A58}" destId="{35CC8B7F-AE4C-4EFA-BAFD-1A7D5FCD4461}" srcOrd="3" destOrd="0" parTransId="{11A4FB2C-48ED-43E1-9A55-C52B10CF1B77}" sibTransId="{DD5C8B7B-5BA7-4CA6-8C81-36673DBED40F}"/>
    <dgm:cxn modelId="{FFED4BF0-4F88-4120-B3E7-0DF6B704BDAC}" type="presOf" srcId="{512C2FD4-9BF0-41A6-95E6-A7C0B15399BE}" destId="{CE2C5AAA-C64E-45E9-9B99-FEA8BFFA6851}" srcOrd="0" destOrd="0" presId="urn:microsoft.com/office/officeart/2005/8/layout/vList5"/>
    <dgm:cxn modelId="{BCE9D8F3-C0C2-43D8-AB7C-8710348B0DEF}" type="presOf" srcId="{59CAF16E-5A5B-4FA2-9252-0439852103AB}" destId="{5F810819-4CA5-45C8-960E-1ECC845D695E}" srcOrd="0" destOrd="0" presId="urn:microsoft.com/office/officeart/2005/8/layout/vList5"/>
    <dgm:cxn modelId="{73341FF7-E330-4235-A624-C34F336F23FC}" type="presOf" srcId="{743CA34B-8FA7-441B-A0F8-0E764C62B4FB}" destId="{E2D9C5F9-5292-4EDF-8A21-78718C151520}" srcOrd="0" destOrd="0" presId="urn:microsoft.com/office/officeart/2005/8/layout/vList5"/>
    <dgm:cxn modelId="{FB8D7559-D52E-4497-A4B5-338762C647D0}" type="presParOf" srcId="{E0DCE3DC-D4F2-47C0-8B5C-3B25170C3400}" destId="{3D37AE7E-9FB9-4D3F-98B5-75E5624653E8}" srcOrd="0" destOrd="0" presId="urn:microsoft.com/office/officeart/2005/8/layout/vList5"/>
    <dgm:cxn modelId="{FEEC2CBF-2B40-4F0D-9E7D-08E03DC8A248}" type="presParOf" srcId="{3D37AE7E-9FB9-4D3F-98B5-75E5624653E8}" destId="{328B446F-E875-422B-9AB5-A961044A2E60}" srcOrd="0" destOrd="0" presId="urn:microsoft.com/office/officeart/2005/8/layout/vList5"/>
    <dgm:cxn modelId="{D8A17182-7039-491C-A778-3A060B5DAFE6}" type="presParOf" srcId="{3D37AE7E-9FB9-4D3F-98B5-75E5624653E8}" destId="{87BF63F8-6CDC-4EB9-8B54-25C66A3A0629}" srcOrd="1" destOrd="0" presId="urn:microsoft.com/office/officeart/2005/8/layout/vList5"/>
    <dgm:cxn modelId="{392C8F28-42E7-49C0-812A-E3B67F4A027B}" type="presParOf" srcId="{E0DCE3DC-D4F2-47C0-8B5C-3B25170C3400}" destId="{A1F98B0E-096F-4D63-A712-92BD34CC8F29}" srcOrd="1" destOrd="0" presId="urn:microsoft.com/office/officeart/2005/8/layout/vList5"/>
    <dgm:cxn modelId="{8A9C96D0-800A-4EE1-848F-93231450ACB1}" type="presParOf" srcId="{E0DCE3DC-D4F2-47C0-8B5C-3B25170C3400}" destId="{1DD1FE15-0491-43A4-90AA-02FD40BF08D4}" srcOrd="2" destOrd="0" presId="urn:microsoft.com/office/officeart/2005/8/layout/vList5"/>
    <dgm:cxn modelId="{448DC1C0-EE92-4164-A00A-8611F7007F6C}" type="presParOf" srcId="{1DD1FE15-0491-43A4-90AA-02FD40BF08D4}" destId="{DA9F09B4-30D5-4764-A3BC-E23F48F62635}" srcOrd="0" destOrd="0" presId="urn:microsoft.com/office/officeart/2005/8/layout/vList5"/>
    <dgm:cxn modelId="{C7E512AC-DD45-4F74-BA4C-EAA814A4E642}" type="presParOf" srcId="{1DD1FE15-0491-43A4-90AA-02FD40BF08D4}" destId="{E2D9C5F9-5292-4EDF-8A21-78718C151520}" srcOrd="1" destOrd="0" presId="urn:microsoft.com/office/officeart/2005/8/layout/vList5"/>
    <dgm:cxn modelId="{4F6A5329-EE52-46DA-B2DE-7DBBA9C11477}" type="presParOf" srcId="{E0DCE3DC-D4F2-47C0-8B5C-3B25170C3400}" destId="{BA42A1C9-39E5-4479-983D-1AC5AA454B87}" srcOrd="3" destOrd="0" presId="urn:microsoft.com/office/officeart/2005/8/layout/vList5"/>
    <dgm:cxn modelId="{F0509F8C-33BC-4E13-AC16-6206E4B79AFE}" type="presParOf" srcId="{E0DCE3DC-D4F2-47C0-8B5C-3B25170C3400}" destId="{114B38CA-6263-44CA-823A-622A73166A78}" srcOrd="4" destOrd="0" presId="urn:microsoft.com/office/officeart/2005/8/layout/vList5"/>
    <dgm:cxn modelId="{EA9E269E-F2CD-4792-BB2F-E6912AB27BB4}" type="presParOf" srcId="{114B38CA-6263-44CA-823A-622A73166A78}" destId="{5F810819-4CA5-45C8-960E-1ECC845D695E}" srcOrd="0" destOrd="0" presId="urn:microsoft.com/office/officeart/2005/8/layout/vList5"/>
    <dgm:cxn modelId="{57F8735F-7DF1-453F-BFA1-3B6329D81BE6}" type="presParOf" srcId="{114B38CA-6263-44CA-823A-622A73166A78}" destId="{C9C63BEF-1CBD-4C23-9764-D103514C02F1}" srcOrd="1" destOrd="0" presId="urn:microsoft.com/office/officeart/2005/8/layout/vList5"/>
    <dgm:cxn modelId="{326C5BFB-C1BF-402E-BB30-9E902731408B}" type="presParOf" srcId="{E0DCE3DC-D4F2-47C0-8B5C-3B25170C3400}" destId="{20707F1A-811B-4397-98CD-8E05F135DE66}" srcOrd="5" destOrd="0" presId="urn:microsoft.com/office/officeart/2005/8/layout/vList5"/>
    <dgm:cxn modelId="{5611026D-6F37-40AA-ACAE-0B3C5F9A4661}" type="presParOf" srcId="{E0DCE3DC-D4F2-47C0-8B5C-3B25170C3400}" destId="{EAC99883-F81D-4CC2-87F4-985BF7ECDFDD}" srcOrd="6" destOrd="0" presId="urn:microsoft.com/office/officeart/2005/8/layout/vList5"/>
    <dgm:cxn modelId="{4265D230-5415-48A8-AEE9-548646FC5983}" type="presParOf" srcId="{EAC99883-F81D-4CC2-87F4-985BF7ECDFDD}" destId="{55DBE190-9EE1-4255-99ED-001AAF0A41A8}" srcOrd="0" destOrd="0" presId="urn:microsoft.com/office/officeart/2005/8/layout/vList5"/>
    <dgm:cxn modelId="{3E044CFD-07BA-4CC5-B312-D85792E2279D}" type="presParOf" srcId="{EAC99883-F81D-4CC2-87F4-985BF7ECDFDD}" destId="{CE2C5AAA-C64E-45E9-9B99-FEA8BFFA685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94A521B-DD87-486A-861D-DD09F7EF9A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2715C75-3AA5-4BEC-ABA2-7594727C611F}">
      <dgm:prSet/>
      <dgm:spPr/>
      <dgm:t>
        <a:bodyPr/>
        <a:lstStyle/>
        <a:p>
          <a:r>
            <a:rPr lang="en-US" dirty="0"/>
            <a:t>Updates</a:t>
          </a:r>
        </a:p>
      </dgm:t>
    </dgm:pt>
    <dgm:pt modelId="{2BF735B8-11C7-475A-B81B-3D2C0F614A28}" type="parTrans" cxnId="{27DEF81C-F225-4C62-9B7C-B5F039938358}">
      <dgm:prSet/>
      <dgm:spPr/>
      <dgm:t>
        <a:bodyPr/>
        <a:lstStyle/>
        <a:p>
          <a:endParaRPr lang="en-US"/>
        </a:p>
      </dgm:t>
    </dgm:pt>
    <dgm:pt modelId="{7EBC0B42-D44A-401E-BD79-E17BE37A2579}" type="sibTrans" cxnId="{27DEF81C-F225-4C62-9B7C-B5F039938358}">
      <dgm:prSet/>
      <dgm:spPr/>
      <dgm:t>
        <a:bodyPr/>
        <a:lstStyle/>
        <a:p>
          <a:endParaRPr lang="en-US"/>
        </a:p>
      </dgm:t>
    </dgm:pt>
    <dgm:pt modelId="{67E05F25-F2E0-43A6-AF31-46CB80A5FFEE}">
      <dgm:prSet/>
      <dgm:spPr/>
      <dgm:t>
        <a:bodyPr/>
        <a:lstStyle/>
        <a:p>
          <a:r>
            <a:rPr lang="en-US" i="0" dirty="0"/>
            <a:t>ASU 2018-12 Summary: </a:t>
          </a:r>
          <a:r>
            <a:rPr lang="en-US" i="1" dirty="0"/>
            <a:t>“review and, if there is a change, update the assumptions used to measure cash flows at least annually”</a:t>
          </a:r>
          <a:endParaRPr lang="en-US" i="0" dirty="0"/>
        </a:p>
      </dgm:t>
    </dgm:pt>
    <dgm:pt modelId="{E533B3B4-0C14-403E-A520-DE1CE4E560AB}" type="parTrans" cxnId="{27556F25-CC2C-43AF-87CD-3F4E9870D65C}">
      <dgm:prSet/>
      <dgm:spPr/>
      <dgm:t>
        <a:bodyPr/>
        <a:lstStyle/>
        <a:p>
          <a:endParaRPr lang="en-US"/>
        </a:p>
      </dgm:t>
    </dgm:pt>
    <dgm:pt modelId="{6A5A8F1A-9413-4782-8DF7-A0BE7C260D40}" type="sibTrans" cxnId="{27556F25-CC2C-43AF-87CD-3F4E9870D65C}">
      <dgm:prSet/>
      <dgm:spPr/>
      <dgm:t>
        <a:bodyPr/>
        <a:lstStyle/>
        <a:p>
          <a:endParaRPr lang="en-US"/>
        </a:p>
      </dgm:t>
    </dgm:pt>
    <dgm:pt modelId="{69FD0461-9A0C-4D1C-9F42-EBCCD78708A8}">
      <dgm:prSet/>
      <dgm:spPr/>
      <dgm:t>
        <a:bodyPr/>
        <a:lstStyle/>
        <a:p>
          <a:r>
            <a:rPr lang="en-US" dirty="0"/>
            <a:t>Breakdowns</a:t>
          </a:r>
        </a:p>
      </dgm:t>
    </dgm:pt>
    <dgm:pt modelId="{18201592-1720-4FC9-9B43-853355457E5D}" type="parTrans" cxnId="{63C5164D-AEB3-4F7B-BB16-A98251CFD871}">
      <dgm:prSet/>
      <dgm:spPr/>
      <dgm:t>
        <a:bodyPr/>
        <a:lstStyle/>
        <a:p>
          <a:endParaRPr lang="en-US"/>
        </a:p>
      </dgm:t>
    </dgm:pt>
    <dgm:pt modelId="{1B259637-5DC0-4D44-8BF7-2205BD61551C}" type="sibTrans" cxnId="{63C5164D-AEB3-4F7B-BB16-A98251CFD871}">
      <dgm:prSet/>
      <dgm:spPr/>
      <dgm:t>
        <a:bodyPr/>
        <a:lstStyle/>
        <a:p>
          <a:endParaRPr lang="en-US"/>
        </a:p>
      </dgm:t>
    </dgm:pt>
    <dgm:pt modelId="{743CA34B-8FA7-441B-A0F8-0E764C62B4FB}">
      <dgm:prSet/>
      <dgm:spPr/>
      <dgm:t>
        <a:bodyPr/>
        <a:lstStyle/>
        <a:p>
          <a:r>
            <a:rPr lang="en-US" i="0" dirty="0"/>
            <a:t>Disclosures required that illustrate actual and expected (based on assumptions) at different levels of grouping</a:t>
          </a:r>
          <a:endParaRPr lang="en-US" i="1" dirty="0"/>
        </a:p>
      </dgm:t>
    </dgm:pt>
    <dgm:pt modelId="{1DE66279-1A38-4D9F-8459-D7151F70E768}" type="parTrans" cxnId="{0391AC0B-5A7A-4195-9A97-6042CC532487}">
      <dgm:prSet/>
      <dgm:spPr/>
      <dgm:t>
        <a:bodyPr/>
        <a:lstStyle/>
        <a:p>
          <a:endParaRPr lang="en-US"/>
        </a:p>
      </dgm:t>
    </dgm:pt>
    <dgm:pt modelId="{6D4983A5-6EF5-428B-B4A1-071C1AD5FB4E}" type="sibTrans" cxnId="{0391AC0B-5A7A-4195-9A97-6042CC532487}">
      <dgm:prSet/>
      <dgm:spPr/>
      <dgm:t>
        <a:bodyPr/>
        <a:lstStyle/>
        <a:p>
          <a:endParaRPr lang="en-US"/>
        </a:p>
      </dgm:t>
    </dgm:pt>
    <dgm:pt modelId="{E0DCE3DC-D4F2-47C0-8B5C-3B25170C3400}" type="pres">
      <dgm:prSet presAssocID="{F94A521B-DD87-486A-861D-DD09F7EF9A58}" presName="Name0" presStyleCnt="0">
        <dgm:presLayoutVars>
          <dgm:dir/>
          <dgm:animLvl val="lvl"/>
          <dgm:resizeHandles val="exact"/>
        </dgm:presLayoutVars>
      </dgm:prSet>
      <dgm:spPr/>
    </dgm:pt>
    <dgm:pt modelId="{3D37AE7E-9FB9-4D3F-98B5-75E5624653E8}" type="pres">
      <dgm:prSet presAssocID="{62715C75-3AA5-4BEC-ABA2-7594727C611F}" presName="linNode" presStyleCnt="0"/>
      <dgm:spPr/>
    </dgm:pt>
    <dgm:pt modelId="{328B446F-E875-422B-9AB5-A961044A2E60}" type="pres">
      <dgm:prSet presAssocID="{62715C75-3AA5-4BEC-ABA2-7594727C611F}" presName="parentText" presStyleLbl="node1" presStyleIdx="0" presStyleCnt="2">
        <dgm:presLayoutVars>
          <dgm:chMax val="1"/>
          <dgm:bulletEnabled val="1"/>
        </dgm:presLayoutVars>
      </dgm:prSet>
      <dgm:spPr/>
    </dgm:pt>
    <dgm:pt modelId="{87BF63F8-6CDC-4EB9-8B54-25C66A3A0629}" type="pres">
      <dgm:prSet presAssocID="{62715C75-3AA5-4BEC-ABA2-7594727C611F}" presName="descendantText" presStyleLbl="alignAccFollowNode1" presStyleIdx="0" presStyleCnt="2">
        <dgm:presLayoutVars>
          <dgm:bulletEnabled val="1"/>
        </dgm:presLayoutVars>
      </dgm:prSet>
      <dgm:spPr/>
    </dgm:pt>
    <dgm:pt modelId="{A1F98B0E-096F-4D63-A712-92BD34CC8F29}" type="pres">
      <dgm:prSet presAssocID="{7EBC0B42-D44A-401E-BD79-E17BE37A2579}" presName="sp" presStyleCnt="0"/>
      <dgm:spPr/>
    </dgm:pt>
    <dgm:pt modelId="{1DD1FE15-0491-43A4-90AA-02FD40BF08D4}" type="pres">
      <dgm:prSet presAssocID="{69FD0461-9A0C-4D1C-9F42-EBCCD78708A8}" presName="linNode" presStyleCnt="0"/>
      <dgm:spPr/>
    </dgm:pt>
    <dgm:pt modelId="{DA9F09B4-30D5-4764-A3BC-E23F48F62635}" type="pres">
      <dgm:prSet presAssocID="{69FD0461-9A0C-4D1C-9F42-EBCCD78708A8}" presName="parentText" presStyleLbl="node1" presStyleIdx="1" presStyleCnt="2">
        <dgm:presLayoutVars>
          <dgm:chMax val="1"/>
          <dgm:bulletEnabled val="1"/>
        </dgm:presLayoutVars>
      </dgm:prSet>
      <dgm:spPr/>
    </dgm:pt>
    <dgm:pt modelId="{E2D9C5F9-5292-4EDF-8A21-78718C151520}" type="pres">
      <dgm:prSet presAssocID="{69FD0461-9A0C-4D1C-9F42-EBCCD78708A8}" presName="descendantText" presStyleLbl="alignAccFollowNode1" presStyleIdx="1" presStyleCnt="2">
        <dgm:presLayoutVars>
          <dgm:bulletEnabled val="1"/>
        </dgm:presLayoutVars>
      </dgm:prSet>
      <dgm:spPr/>
    </dgm:pt>
  </dgm:ptLst>
  <dgm:cxnLst>
    <dgm:cxn modelId="{0391AC0B-5A7A-4195-9A97-6042CC532487}" srcId="{69FD0461-9A0C-4D1C-9F42-EBCCD78708A8}" destId="{743CA34B-8FA7-441B-A0F8-0E764C62B4FB}" srcOrd="0" destOrd="0" parTransId="{1DE66279-1A38-4D9F-8459-D7151F70E768}" sibTransId="{6D4983A5-6EF5-428B-B4A1-071C1AD5FB4E}"/>
    <dgm:cxn modelId="{27DEF81C-F225-4C62-9B7C-B5F039938358}" srcId="{F94A521B-DD87-486A-861D-DD09F7EF9A58}" destId="{62715C75-3AA5-4BEC-ABA2-7594727C611F}" srcOrd="0" destOrd="0" parTransId="{2BF735B8-11C7-475A-B81B-3D2C0F614A28}" sibTransId="{7EBC0B42-D44A-401E-BD79-E17BE37A2579}"/>
    <dgm:cxn modelId="{27556F25-CC2C-43AF-87CD-3F4E9870D65C}" srcId="{62715C75-3AA5-4BEC-ABA2-7594727C611F}" destId="{67E05F25-F2E0-43A6-AF31-46CB80A5FFEE}" srcOrd="0" destOrd="0" parTransId="{E533B3B4-0C14-403E-A520-DE1CE4E560AB}" sibTransId="{6A5A8F1A-9413-4782-8DF7-A0BE7C260D40}"/>
    <dgm:cxn modelId="{63C5164D-AEB3-4F7B-BB16-A98251CFD871}" srcId="{F94A521B-DD87-486A-861D-DD09F7EF9A58}" destId="{69FD0461-9A0C-4D1C-9F42-EBCCD78708A8}" srcOrd="1" destOrd="0" parTransId="{18201592-1720-4FC9-9B43-853355457E5D}" sibTransId="{1B259637-5DC0-4D44-8BF7-2205BD61551C}"/>
    <dgm:cxn modelId="{94AA2A6E-E0C0-4799-9664-CF89A47998CE}" type="presOf" srcId="{F94A521B-DD87-486A-861D-DD09F7EF9A58}" destId="{E0DCE3DC-D4F2-47C0-8B5C-3B25170C3400}" srcOrd="0" destOrd="0" presId="urn:microsoft.com/office/officeart/2005/8/layout/vList5"/>
    <dgm:cxn modelId="{DCCA569B-548D-44DB-AE6D-6B22FF1E8481}" type="presOf" srcId="{67E05F25-F2E0-43A6-AF31-46CB80A5FFEE}" destId="{87BF63F8-6CDC-4EB9-8B54-25C66A3A0629}" srcOrd="0" destOrd="0" presId="urn:microsoft.com/office/officeart/2005/8/layout/vList5"/>
    <dgm:cxn modelId="{7EB5559F-3541-4D93-9DD5-48A5E71F985B}" type="presOf" srcId="{69FD0461-9A0C-4D1C-9F42-EBCCD78708A8}" destId="{DA9F09B4-30D5-4764-A3BC-E23F48F62635}" srcOrd="0" destOrd="0" presId="urn:microsoft.com/office/officeart/2005/8/layout/vList5"/>
    <dgm:cxn modelId="{3569D4A2-A812-4D70-AC0F-EB665E2D80D6}" type="presOf" srcId="{62715C75-3AA5-4BEC-ABA2-7594727C611F}" destId="{328B446F-E875-422B-9AB5-A961044A2E60}" srcOrd="0" destOrd="0" presId="urn:microsoft.com/office/officeart/2005/8/layout/vList5"/>
    <dgm:cxn modelId="{73341FF7-E330-4235-A624-C34F336F23FC}" type="presOf" srcId="{743CA34B-8FA7-441B-A0F8-0E764C62B4FB}" destId="{E2D9C5F9-5292-4EDF-8A21-78718C151520}" srcOrd="0" destOrd="0" presId="urn:microsoft.com/office/officeart/2005/8/layout/vList5"/>
    <dgm:cxn modelId="{FB8D7559-D52E-4497-A4B5-338762C647D0}" type="presParOf" srcId="{E0DCE3DC-D4F2-47C0-8B5C-3B25170C3400}" destId="{3D37AE7E-9FB9-4D3F-98B5-75E5624653E8}" srcOrd="0" destOrd="0" presId="urn:microsoft.com/office/officeart/2005/8/layout/vList5"/>
    <dgm:cxn modelId="{FEEC2CBF-2B40-4F0D-9E7D-08E03DC8A248}" type="presParOf" srcId="{3D37AE7E-9FB9-4D3F-98B5-75E5624653E8}" destId="{328B446F-E875-422B-9AB5-A961044A2E60}" srcOrd="0" destOrd="0" presId="urn:microsoft.com/office/officeart/2005/8/layout/vList5"/>
    <dgm:cxn modelId="{D8A17182-7039-491C-A778-3A060B5DAFE6}" type="presParOf" srcId="{3D37AE7E-9FB9-4D3F-98B5-75E5624653E8}" destId="{87BF63F8-6CDC-4EB9-8B54-25C66A3A0629}" srcOrd="1" destOrd="0" presId="urn:microsoft.com/office/officeart/2005/8/layout/vList5"/>
    <dgm:cxn modelId="{392C8F28-42E7-49C0-812A-E3B67F4A027B}" type="presParOf" srcId="{E0DCE3DC-D4F2-47C0-8B5C-3B25170C3400}" destId="{A1F98B0E-096F-4D63-A712-92BD34CC8F29}" srcOrd="1" destOrd="0" presId="urn:microsoft.com/office/officeart/2005/8/layout/vList5"/>
    <dgm:cxn modelId="{8A9C96D0-800A-4EE1-848F-93231450ACB1}" type="presParOf" srcId="{E0DCE3DC-D4F2-47C0-8B5C-3B25170C3400}" destId="{1DD1FE15-0491-43A4-90AA-02FD40BF08D4}" srcOrd="2" destOrd="0" presId="urn:microsoft.com/office/officeart/2005/8/layout/vList5"/>
    <dgm:cxn modelId="{448DC1C0-EE92-4164-A00A-8611F7007F6C}" type="presParOf" srcId="{1DD1FE15-0491-43A4-90AA-02FD40BF08D4}" destId="{DA9F09B4-30D5-4764-A3BC-E23F48F62635}" srcOrd="0" destOrd="0" presId="urn:microsoft.com/office/officeart/2005/8/layout/vList5"/>
    <dgm:cxn modelId="{C7E512AC-DD45-4F74-BA4C-EAA814A4E642}" type="presParOf" srcId="{1DD1FE15-0491-43A4-90AA-02FD40BF08D4}" destId="{E2D9C5F9-5292-4EDF-8A21-78718C15152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6A76F5B-E434-46A5-AFA7-58BC2484A4F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D92CEAD-387A-46E6-B208-6620196F322C}">
      <dgm:prSet/>
      <dgm:spPr/>
      <dgm:t>
        <a:bodyPr/>
        <a:lstStyle/>
        <a:p>
          <a:r>
            <a:rPr lang="en-US" dirty="0"/>
            <a:t>Credibility Theory</a:t>
          </a:r>
        </a:p>
      </dgm:t>
    </dgm:pt>
    <dgm:pt modelId="{0C34D154-C304-4516-A576-A01AC9EA7B86}" type="parTrans" cxnId="{47341344-05B3-46CF-91E4-D4A1C034E273}">
      <dgm:prSet/>
      <dgm:spPr/>
      <dgm:t>
        <a:bodyPr/>
        <a:lstStyle/>
        <a:p>
          <a:endParaRPr lang="en-US"/>
        </a:p>
      </dgm:t>
    </dgm:pt>
    <dgm:pt modelId="{482B1E98-7277-42CF-A709-1764AACB98B2}" type="sibTrans" cxnId="{47341344-05B3-46CF-91E4-D4A1C034E273}">
      <dgm:prSet/>
      <dgm:spPr/>
      <dgm:t>
        <a:bodyPr/>
        <a:lstStyle/>
        <a:p>
          <a:endParaRPr lang="en-US"/>
        </a:p>
      </dgm:t>
    </dgm:pt>
    <dgm:pt modelId="{6CFA8603-5373-42B4-8CE3-B776BCD10CE1}">
      <dgm:prSet/>
      <dgm:spPr/>
      <dgm:t>
        <a:bodyPr/>
        <a:lstStyle/>
        <a:p>
          <a:r>
            <a:rPr lang="en-US" dirty="0"/>
            <a:t>Appropriate weighting of company experience</a:t>
          </a:r>
        </a:p>
      </dgm:t>
    </dgm:pt>
    <dgm:pt modelId="{64E530D0-499B-4EC3-8D02-46957CF1E098}" type="parTrans" cxnId="{992505DA-CC30-4735-A35C-5A6B7B251C18}">
      <dgm:prSet/>
      <dgm:spPr/>
      <dgm:t>
        <a:bodyPr/>
        <a:lstStyle/>
        <a:p>
          <a:endParaRPr lang="en-US"/>
        </a:p>
      </dgm:t>
    </dgm:pt>
    <dgm:pt modelId="{AAF664AD-9D12-4DD4-B216-A5F1589B3EB1}" type="sibTrans" cxnId="{992505DA-CC30-4735-A35C-5A6B7B251C18}">
      <dgm:prSet/>
      <dgm:spPr/>
      <dgm:t>
        <a:bodyPr/>
        <a:lstStyle/>
        <a:p>
          <a:endParaRPr lang="en-US"/>
        </a:p>
      </dgm:t>
    </dgm:pt>
    <dgm:pt modelId="{E207BAD2-81CA-411B-BA40-6B5FC86F0849}">
      <dgm:prSet/>
      <dgm:spPr/>
      <dgm:t>
        <a:bodyPr/>
        <a:lstStyle/>
        <a:p>
          <a:r>
            <a:rPr lang="en-US" dirty="0"/>
            <a:t>Statistical Testing</a:t>
          </a:r>
        </a:p>
      </dgm:t>
    </dgm:pt>
    <dgm:pt modelId="{1632A433-00BE-43E4-9798-4B5D842A5D77}" type="parTrans" cxnId="{4D7E866D-CB16-43C8-AC14-AAF5F0BF1D11}">
      <dgm:prSet/>
      <dgm:spPr/>
      <dgm:t>
        <a:bodyPr/>
        <a:lstStyle/>
        <a:p>
          <a:endParaRPr lang="en-US"/>
        </a:p>
      </dgm:t>
    </dgm:pt>
    <dgm:pt modelId="{1A55D794-8C04-4207-ACF7-5CF9624EC2B7}" type="sibTrans" cxnId="{4D7E866D-CB16-43C8-AC14-AAF5F0BF1D11}">
      <dgm:prSet/>
      <dgm:spPr/>
      <dgm:t>
        <a:bodyPr/>
        <a:lstStyle/>
        <a:p>
          <a:endParaRPr lang="en-US"/>
        </a:p>
      </dgm:t>
    </dgm:pt>
    <dgm:pt modelId="{0389D179-11FB-4261-8DDF-3A95C98D0D75}">
      <dgm:prSet/>
      <dgm:spPr/>
      <dgm:t>
        <a:bodyPr/>
        <a:lstStyle/>
        <a:p>
          <a:r>
            <a:rPr lang="en-US" dirty="0"/>
            <a:t>Rejection tests</a:t>
          </a:r>
        </a:p>
      </dgm:t>
    </dgm:pt>
    <dgm:pt modelId="{D482A211-18E9-47EC-9664-75AC4080506C}" type="parTrans" cxnId="{1425031A-FE7B-41FA-9ECE-1E1DEDB62E6D}">
      <dgm:prSet/>
      <dgm:spPr/>
      <dgm:t>
        <a:bodyPr/>
        <a:lstStyle/>
        <a:p>
          <a:endParaRPr lang="en-US"/>
        </a:p>
      </dgm:t>
    </dgm:pt>
    <dgm:pt modelId="{846A4E41-FD0F-4459-88C3-47EDDB20E042}" type="sibTrans" cxnId="{1425031A-FE7B-41FA-9ECE-1E1DEDB62E6D}">
      <dgm:prSet/>
      <dgm:spPr/>
      <dgm:t>
        <a:bodyPr/>
        <a:lstStyle/>
        <a:p>
          <a:endParaRPr lang="en-US"/>
        </a:p>
      </dgm:t>
    </dgm:pt>
    <dgm:pt modelId="{C668ECD4-793A-459B-9838-C1B25F0F5DEB}">
      <dgm:prSet/>
      <dgm:spPr/>
      <dgm:t>
        <a:bodyPr/>
        <a:lstStyle/>
        <a:p>
          <a:r>
            <a:rPr lang="en-US" dirty="0"/>
            <a:t>Formula Fitting</a:t>
          </a:r>
        </a:p>
      </dgm:t>
    </dgm:pt>
    <dgm:pt modelId="{5B7DADEB-4FDB-4E13-BE07-85DD5C7E5B88}" type="parTrans" cxnId="{EBFFA8F6-3AAC-418B-8954-29E88F723360}">
      <dgm:prSet/>
      <dgm:spPr/>
      <dgm:t>
        <a:bodyPr/>
        <a:lstStyle/>
        <a:p>
          <a:endParaRPr lang="en-US"/>
        </a:p>
      </dgm:t>
    </dgm:pt>
    <dgm:pt modelId="{26DF907F-4521-46FC-AD10-831C471F6D72}" type="sibTrans" cxnId="{EBFFA8F6-3AAC-418B-8954-29E88F723360}">
      <dgm:prSet/>
      <dgm:spPr/>
      <dgm:t>
        <a:bodyPr/>
        <a:lstStyle/>
        <a:p>
          <a:endParaRPr lang="en-US"/>
        </a:p>
      </dgm:t>
    </dgm:pt>
    <dgm:pt modelId="{0345A442-4FDF-4020-AA9E-CCE195AA793F}">
      <dgm:prSet/>
      <dgm:spPr/>
      <dgm:t>
        <a:bodyPr/>
        <a:lstStyle/>
        <a:p>
          <a:r>
            <a:rPr lang="en-US" dirty="0"/>
            <a:t>Non-linear regression</a:t>
          </a:r>
        </a:p>
      </dgm:t>
    </dgm:pt>
    <dgm:pt modelId="{805710CA-3BD4-44F4-9B1B-BC2B34504395}" type="parTrans" cxnId="{561D7E09-6F1A-4B51-8911-5C98F6C8C7C0}">
      <dgm:prSet/>
      <dgm:spPr/>
      <dgm:t>
        <a:bodyPr/>
        <a:lstStyle/>
        <a:p>
          <a:endParaRPr lang="en-US"/>
        </a:p>
      </dgm:t>
    </dgm:pt>
    <dgm:pt modelId="{B07F1C67-F3E9-4B3E-87FB-EE7D10C09EE9}" type="sibTrans" cxnId="{561D7E09-6F1A-4B51-8911-5C98F6C8C7C0}">
      <dgm:prSet/>
      <dgm:spPr/>
      <dgm:t>
        <a:bodyPr/>
        <a:lstStyle/>
        <a:p>
          <a:endParaRPr lang="en-US"/>
        </a:p>
      </dgm:t>
    </dgm:pt>
    <dgm:pt modelId="{1C622581-4E2B-459E-AA88-2815ED8FABD6}" type="pres">
      <dgm:prSet presAssocID="{66A76F5B-E434-46A5-AFA7-58BC2484A4F1}" presName="linear" presStyleCnt="0">
        <dgm:presLayoutVars>
          <dgm:dir/>
          <dgm:animLvl val="lvl"/>
          <dgm:resizeHandles val="exact"/>
        </dgm:presLayoutVars>
      </dgm:prSet>
      <dgm:spPr/>
    </dgm:pt>
    <dgm:pt modelId="{1290D0F8-AECB-4698-AF9D-1715F143E793}" type="pres">
      <dgm:prSet presAssocID="{AD92CEAD-387A-46E6-B208-6620196F322C}" presName="parentLin" presStyleCnt="0"/>
      <dgm:spPr/>
    </dgm:pt>
    <dgm:pt modelId="{4D565A12-9F74-4B78-976B-583C4D3B1178}" type="pres">
      <dgm:prSet presAssocID="{AD92CEAD-387A-46E6-B208-6620196F322C}" presName="parentLeftMargin" presStyleLbl="node1" presStyleIdx="0" presStyleCnt="3"/>
      <dgm:spPr/>
    </dgm:pt>
    <dgm:pt modelId="{F9DE6933-44BA-4ADE-9209-AF60BCF3BAD7}" type="pres">
      <dgm:prSet presAssocID="{AD92CEAD-387A-46E6-B208-6620196F322C}" presName="parentText" presStyleLbl="node1" presStyleIdx="0" presStyleCnt="3">
        <dgm:presLayoutVars>
          <dgm:chMax val="0"/>
          <dgm:bulletEnabled val="1"/>
        </dgm:presLayoutVars>
      </dgm:prSet>
      <dgm:spPr/>
    </dgm:pt>
    <dgm:pt modelId="{C2737DD7-3772-4CAA-983D-88FB5CF4722A}" type="pres">
      <dgm:prSet presAssocID="{AD92CEAD-387A-46E6-B208-6620196F322C}" presName="negativeSpace" presStyleCnt="0"/>
      <dgm:spPr/>
    </dgm:pt>
    <dgm:pt modelId="{9C3515C7-6057-49F6-B4F8-9B705490D386}" type="pres">
      <dgm:prSet presAssocID="{AD92CEAD-387A-46E6-B208-6620196F322C}" presName="childText" presStyleLbl="conFgAcc1" presStyleIdx="0" presStyleCnt="3">
        <dgm:presLayoutVars>
          <dgm:bulletEnabled val="1"/>
        </dgm:presLayoutVars>
      </dgm:prSet>
      <dgm:spPr/>
    </dgm:pt>
    <dgm:pt modelId="{890D9FDA-32B2-4DC2-98B6-7F10292911E9}" type="pres">
      <dgm:prSet presAssocID="{482B1E98-7277-42CF-A709-1764AACB98B2}" presName="spaceBetweenRectangles" presStyleCnt="0"/>
      <dgm:spPr/>
    </dgm:pt>
    <dgm:pt modelId="{40594B5A-2523-4530-957E-F6605559678F}" type="pres">
      <dgm:prSet presAssocID="{C668ECD4-793A-459B-9838-C1B25F0F5DEB}" presName="parentLin" presStyleCnt="0"/>
      <dgm:spPr/>
    </dgm:pt>
    <dgm:pt modelId="{7801CD0C-F147-4130-A4EA-9788F3087985}" type="pres">
      <dgm:prSet presAssocID="{C668ECD4-793A-459B-9838-C1B25F0F5DEB}" presName="parentLeftMargin" presStyleLbl="node1" presStyleIdx="0" presStyleCnt="3"/>
      <dgm:spPr/>
    </dgm:pt>
    <dgm:pt modelId="{159EFAAC-7A82-480E-9952-31197EA138D4}" type="pres">
      <dgm:prSet presAssocID="{C668ECD4-793A-459B-9838-C1B25F0F5DEB}" presName="parentText" presStyleLbl="node1" presStyleIdx="1" presStyleCnt="3">
        <dgm:presLayoutVars>
          <dgm:chMax val="0"/>
          <dgm:bulletEnabled val="1"/>
        </dgm:presLayoutVars>
      </dgm:prSet>
      <dgm:spPr/>
    </dgm:pt>
    <dgm:pt modelId="{D687044F-0801-4265-AD24-8A61F4447787}" type="pres">
      <dgm:prSet presAssocID="{C668ECD4-793A-459B-9838-C1B25F0F5DEB}" presName="negativeSpace" presStyleCnt="0"/>
      <dgm:spPr/>
    </dgm:pt>
    <dgm:pt modelId="{F14020F0-6CF3-4FAE-A860-2026E2277567}" type="pres">
      <dgm:prSet presAssocID="{C668ECD4-793A-459B-9838-C1B25F0F5DEB}" presName="childText" presStyleLbl="conFgAcc1" presStyleIdx="1" presStyleCnt="3">
        <dgm:presLayoutVars>
          <dgm:bulletEnabled val="1"/>
        </dgm:presLayoutVars>
      </dgm:prSet>
      <dgm:spPr/>
    </dgm:pt>
    <dgm:pt modelId="{5D0C96FD-66CA-4B4F-BDDB-12B4CA25E85C}" type="pres">
      <dgm:prSet presAssocID="{26DF907F-4521-46FC-AD10-831C471F6D72}" presName="spaceBetweenRectangles" presStyleCnt="0"/>
      <dgm:spPr/>
    </dgm:pt>
    <dgm:pt modelId="{CC41D686-858B-4827-8B5F-B4D7582528E7}" type="pres">
      <dgm:prSet presAssocID="{E207BAD2-81CA-411B-BA40-6B5FC86F0849}" presName="parentLin" presStyleCnt="0"/>
      <dgm:spPr/>
    </dgm:pt>
    <dgm:pt modelId="{318C5F7E-82FF-4C62-A000-DF285EE131B7}" type="pres">
      <dgm:prSet presAssocID="{E207BAD2-81CA-411B-BA40-6B5FC86F0849}" presName="parentLeftMargin" presStyleLbl="node1" presStyleIdx="1" presStyleCnt="3"/>
      <dgm:spPr/>
    </dgm:pt>
    <dgm:pt modelId="{89042454-D216-4C78-8A93-D99176CAD439}" type="pres">
      <dgm:prSet presAssocID="{E207BAD2-81CA-411B-BA40-6B5FC86F0849}" presName="parentText" presStyleLbl="node1" presStyleIdx="2" presStyleCnt="3">
        <dgm:presLayoutVars>
          <dgm:chMax val="0"/>
          <dgm:bulletEnabled val="1"/>
        </dgm:presLayoutVars>
      </dgm:prSet>
      <dgm:spPr/>
    </dgm:pt>
    <dgm:pt modelId="{5A9E3D72-2986-430F-BCB7-01369AC91EC1}" type="pres">
      <dgm:prSet presAssocID="{E207BAD2-81CA-411B-BA40-6B5FC86F0849}" presName="negativeSpace" presStyleCnt="0"/>
      <dgm:spPr/>
    </dgm:pt>
    <dgm:pt modelId="{83F552C0-3B6C-45CD-B025-541E8AECA3C9}" type="pres">
      <dgm:prSet presAssocID="{E207BAD2-81CA-411B-BA40-6B5FC86F0849}" presName="childText" presStyleLbl="conFgAcc1" presStyleIdx="2" presStyleCnt="3">
        <dgm:presLayoutVars>
          <dgm:bulletEnabled val="1"/>
        </dgm:presLayoutVars>
      </dgm:prSet>
      <dgm:spPr/>
    </dgm:pt>
  </dgm:ptLst>
  <dgm:cxnLst>
    <dgm:cxn modelId="{8D19AA00-163E-4544-B7F3-4445C5AAE1FD}" type="presOf" srcId="{AD92CEAD-387A-46E6-B208-6620196F322C}" destId="{4D565A12-9F74-4B78-976B-583C4D3B1178}" srcOrd="0" destOrd="0" presId="urn:microsoft.com/office/officeart/2005/8/layout/list1"/>
    <dgm:cxn modelId="{04AB0E08-31CC-4D0E-83E8-F4F6CFB2CA14}" type="presOf" srcId="{C668ECD4-793A-459B-9838-C1B25F0F5DEB}" destId="{7801CD0C-F147-4130-A4EA-9788F3087985}" srcOrd="0" destOrd="0" presId="urn:microsoft.com/office/officeart/2005/8/layout/list1"/>
    <dgm:cxn modelId="{561D7E09-6F1A-4B51-8911-5C98F6C8C7C0}" srcId="{C668ECD4-793A-459B-9838-C1B25F0F5DEB}" destId="{0345A442-4FDF-4020-AA9E-CCE195AA793F}" srcOrd="0" destOrd="0" parTransId="{805710CA-3BD4-44F4-9B1B-BC2B34504395}" sibTransId="{B07F1C67-F3E9-4B3E-87FB-EE7D10C09EE9}"/>
    <dgm:cxn modelId="{5C8CF00B-CFC7-419F-A793-9D29A0B352EA}" type="presOf" srcId="{66A76F5B-E434-46A5-AFA7-58BC2484A4F1}" destId="{1C622581-4E2B-459E-AA88-2815ED8FABD6}" srcOrd="0" destOrd="0" presId="urn:microsoft.com/office/officeart/2005/8/layout/list1"/>
    <dgm:cxn modelId="{1425031A-FE7B-41FA-9ECE-1E1DEDB62E6D}" srcId="{E207BAD2-81CA-411B-BA40-6B5FC86F0849}" destId="{0389D179-11FB-4261-8DDF-3A95C98D0D75}" srcOrd="0" destOrd="0" parTransId="{D482A211-18E9-47EC-9664-75AC4080506C}" sibTransId="{846A4E41-FD0F-4459-88C3-47EDDB20E042}"/>
    <dgm:cxn modelId="{B4D45F23-8A88-4525-A5FB-28A61B7C5C10}" type="presOf" srcId="{6CFA8603-5373-42B4-8CE3-B776BCD10CE1}" destId="{9C3515C7-6057-49F6-B4F8-9B705490D386}" srcOrd="0" destOrd="0" presId="urn:microsoft.com/office/officeart/2005/8/layout/list1"/>
    <dgm:cxn modelId="{47341344-05B3-46CF-91E4-D4A1C034E273}" srcId="{66A76F5B-E434-46A5-AFA7-58BC2484A4F1}" destId="{AD92CEAD-387A-46E6-B208-6620196F322C}" srcOrd="0" destOrd="0" parTransId="{0C34D154-C304-4516-A576-A01AC9EA7B86}" sibTransId="{482B1E98-7277-42CF-A709-1764AACB98B2}"/>
    <dgm:cxn modelId="{4D7E866D-CB16-43C8-AC14-AAF5F0BF1D11}" srcId="{66A76F5B-E434-46A5-AFA7-58BC2484A4F1}" destId="{E207BAD2-81CA-411B-BA40-6B5FC86F0849}" srcOrd="2" destOrd="0" parTransId="{1632A433-00BE-43E4-9798-4B5D842A5D77}" sibTransId="{1A55D794-8C04-4207-ACF7-5CF9624EC2B7}"/>
    <dgm:cxn modelId="{DA58957A-E21D-4C79-9F5E-BC5FCBB1E55F}" type="presOf" srcId="{C668ECD4-793A-459B-9838-C1B25F0F5DEB}" destId="{159EFAAC-7A82-480E-9952-31197EA138D4}" srcOrd="1" destOrd="0" presId="urn:microsoft.com/office/officeart/2005/8/layout/list1"/>
    <dgm:cxn modelId="{DF87A79E-A88E-4F28-97E1-0CEA91E1C362}" type="presOf" srcId="{AD92CEAD-387A-46E6-B208-6620196F322C}" destId="{F9DE6933-44BA-4ADE-9209-AF60BCF3BAD7}" srcOrd="1" destOrd="0" presId="urn:microsoft.com/office/officeart/2005/8/layout/list1"/>
    <dgm:cxn modelId="{A099F7A7-C960-4AAE-94D2-B6FA93CDE943}" type="presOf" srcId="{0389D179-11FB-4261-8DDF-3A95C98D0D75}" destId="{83F552C0-3B6C-45CD-B025-541E8AECA3C9}" srcOrd="0" destOrd="0" presId="urn:microsoft.com/office/officeart/2005/8/layout/list1"/>
    <dgm:cxn modelId="{992505DA-CC30-4735-A35C-5A6B7B251C18}" srcId="{AD92CEAD-387A-46E6-B208-6620196F322C}" destId="{6CFA8603-5373-42B4-8CE3-B776BCD10CE1}" srcOrd="0" destOrd="0" parTransId="{64E530D0-499B-4EC3-8D02-46957CF1E098}" sibTransId="{AAF664AD-9D12-4DD4-B216-A5F1589B3EB1}"/>
    <dgm:cxn modelId="{1D4E91EC-E707-48D9-B460-305486F51268}" type="presOf" srcId="{0345A442-4FDF-4020-AA9E-CCE195AA793F}" destId="{F14020F0-6CF3-4FAE-A860-2026E2277567}" srcOrd="0" destOrd="0" presId="urn:microsoft.com/office/officeart/2005/8/layout/list1"/>
    <dgm:cxn modelId="{BF8DD9F4-36F2-423F-854D-940CB5A6C2F4}" type="presOf" srcId="{E207BAD2-81CA-411B-BA40-6B5FC86F0849}" destId="{89042454-D216-4C78-8A93-D99176CAD439}" srcOrd="1" destOrd="0" presId="urn:microsoft.com/office/officeart/2005/8/layout/list1"/>
    <dgm:cxn modelId="{EBFFA8F6-3AAC-418B-8954-29E88F723360}" srcId="{66A76F5B-E434-46A5-AFA7-58BC2484A4F1}" destId="{C668ECD4-793A-459B-9838-C1B25F0F5DEB}" srcOrd="1" destOrd="0" parTransId="{5B7DADEB-4FDB-4E13-BE07-85DD5C7E5B88}" sibTransId="{26DF907F-4521-46FC-AD10-831C471F6D72}"/>
    <dgm:cxn modelId="{98A539FB-A6B6-486F-9E47-18EC74762386}" type="presOf" srcId="{E207BAD2-81CA-411B-BA40-6B5FC86F0849}" destId="{318C5F7E-82FF-4C62-A000-DF285EE131B7}" srcOrd="0" destOrd="0" presId="urn:microsoft.com/office/officeart/2005/8/layout/list1"/>
    <dgm:cxn modelId="{4A8522C7-B0E1-48F7-8947-D17C979A2F64}" type="presParOf" srcId="{1C622581-4E2B-459E-AA88-2815ED8FABD6}" destId="{1290D0F8-AECB-4698-AF9D-1715F143E793}" srcOrd="0" destOrd="0" presId="urn:microsoft.com/office/officeart/2005/8/layout/list1"/>
    <dgm:cxn modelId="{9F147164-839D-4E21-ACBC-651B4C95D643}" type="presParOf" srcId="{1290D0F8-AECB-4698-AF9D-1715F143E793}" destId="{4D565A12-9F74-4B78-976B-583C4D3B1178}" srcOrd="0" destOrd="0" presId="urn:microsoft.com/office/officeart/2005/8/layout/list1"/>
    <dgm:cxn modelId="{A71F53B6-4B3F-4FE4-8E4D-DBD2D13A7257}" type="presParOf" srcId="{1290D0F8-AECB-4698-AF9D-1715F143E793}" destId="{F9DE6933-44BA-4ADE-9209-AF60BCF3BAD7}" srcOrd="1" destOrd="0" presId="urn:microsoft.com/office/officeart/2005/8/layout/list1"/>
    <dgm:cxn modelId="{E3702E87-9D0A-42E7-9A95-CDABF551207F}" type="presParOf" srcId="{1C622581-4E2B-459E-AA88-2815ED8FABD6}" destId="{C2737DD7-3772-4CAA-983D-88FB5CF4722A}" srcOrd="1" destOrd="0" presId="urn:microsoft.com/office/officeart/2005/8/layout/list1"/>
    <dgm:cxn modelId="{8024D325-22F0-4631-AE03-1003498BEDD2}" type="presParOf" srcId="{1C622581-4E2B-459E-AA88-2815ED8FABD6}" destId="{9C3515C7-6057-49F6-B4F8-9B705490D386}" srcOrd="2" destOrd="0" presId="urn:microsoft.com/office/officeart/2005/8/layout/list1"/>
    <dgm:cxn modelId="{D2F976DF-BF0B-41CD-A81C-DB04288B38C4}" type="presParOf" srcId="{1C622581-4E2B-459E-AA88-2815ED8FABD6}" destId="{890D9FDA-32B2-4DC2-98B6-7F10292911E9}" srcOrd="3" destOrd="0" presId="urn:microsoft.com/office/officeart/2005/8/layout/list1"/>
    <dgm:cxn modelId="{E8E20930-2404-4ED7-B0C6-3E831D6BB735}" type="presParOf" srcId="{1C622581-4E2B-459E-AA88-2815ED8FABD6}" destId="{40594B5A-2523-4530-957E-F6605559678F}" srcOrd="4" destOrd="0" presId="urn:microsoft.com/office/officeart/2005/8/layout/list1"/>
    <dgm:cxn modelId="{EC4C6371-7BEA-448D-BD74-5FE908870A0F}" type="presParOf" srcId="{40594B5A-2523-4530-957E-F6605559678F}" destId="{7801CD0C-F147-4130-A4EA-9788F3087985}" srcOrd="0" destOrd="0" presId="urn:microsoft.com/office/officeart/2005/8/layout/list1"/>
    <dgm:cxn modelId="{87411D8E-186E-4E85-B277-993D037C87A1}" type="presParOf" srcId="{40594B5A-2523-4530-957E-F6605559678F}" destId="{159EFAAC-7A82-480E-9952-31197EA138D4}" srcOrd="1" destOrd="0" presId="urn:microsoft.com/office/officeart/2005/8/layout/list1"/>
    <dgm:cxn modelId="{3276B6FA-54A9-4414-930C-DF9F02B41CE4}" type="presParOf" srcId="{1C622581-4E2B-459E-AA88-2815ED8FABD6}" destId="{D687044F-0801-4265-AD24-8A61F4447787}" srcOrd="5" destOrd="0" presId="urn:microsoft.com/office/officeart/2005/8/layout/list1"/>
    <dgm:cxn modelId="{02B3057F-94B0-425C-B7FE-1DA7FD8CDC14}" type="presParOf" srcId="{1C622581-4E2B-459E-AA88-2815ED8FABD6}" destId="{F14020F0-6CF3-4FAE-A860-2026E2277567}" srcOrd="6" destOrd="0" presId="urn:microsoft.com/office/officeart/2005/8/layout/list1"/>
    <dgm:cxn modelId="{4DEE8CC4-256E-46E7-9807-89FBF5D7E76F}" type="presParOf" srcId="{1C622581-4E2B-459E-AA88-2815ED8FABD6}" destId="{5D0C96FD-66CA-4B4F-BDDB-12B4CA25E85C}" srcOrd="7" destOrd="0" presId="urn:microsoft.com/office/officeart/2005/8/layout/list1"/>
    <dgm:cxn modelId="{53B351D5-DF9C-4C56-8281-BDB19E162C49}" type="presParOf" srcId="{1C622581-4E2B-459E-AA88-2815ED8FABD6}" destId="{CC41D686-858B-4827-8B5F-B4D7582528E7}" srcOrd="8" destOrd="0" presId="urn:microsoft.com/office/officeart/2005/8/layout/list1"/>
    <dgm:cxn modelId="{AAC37CD4-C2F6-4D66-B435-96E21DC1316C}" type="presParOf" srcId="{CC41D686-858B-4827-8B5F-B4D7582528E7}" destId="{318C5F7E-82FF-4C62-A000-DF285EE131B7}" srcOrd="0" destOrd="0" presId="urn:microsoft.com/office/officeart/2005/8/layout/list1"/>
    <dgm:cxn modelId="{68472421-58AF-4173-A840-EDA8C080DAAD}" type="presParOf" srcId="{CC41D686-858B-4827-8B5F-B4D7582528E7}" destId="{89042454-D216-4C78-8A93-D99176CAD439}" srcOrd="1" destOrd="0" presId="urn:microsoft.com/office/officeart/2005/8/layout/list1"/>
    <dgm:cxn modelId="{83801337-25EA-4202-86E9-BC1AFF32DC84}" type="presParOf" srcId="{1C622581-4E2B-459E-AA88-2815ED8FABD6}" destId="{5A9E3D72-2986-430F-BCB7-01369AC91EC1}" srcOrd="9" destOrd="0" presId="urn:microsoft.com/office/officeart/2005/8/layout/list1"/>
    <dgm:cxn modelId="{6CF9801A-3858-45C2-A14D-5F52ED9FC302}" type="presParOf" srcId="{1C622581-4E2B-459E-AA88-2815ED8FABD6}" destId="{83F552C0-3B6C-45CD-B025-541E8AECA3C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94A521B-DD87-486A-861D-DD09F7EF9A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2715C75-3AA5-4BEC-ABA2-7594727C611F}">
      <dgm:prSet/>
      <dgm:spPr/>
      <dgm:t>
        <a:bodyPr/>
        <a:lstStyle/>
        <a:p>
          <a:r>
            <a:rPr lang="en-US" dirty="0"/>
            <a:t>Company</a:t>
          </a:r>
        </a:p>
      </dgm:t>
    </dgm:pt>
    <dgm:pt modelId="{2BF735B8-11C7-475A-B81B-3D2C0F614A28}" type="parTrans" cxnId="{27DEF81C-F225-4C62-9B7C-B5F039938358}">
      <dgm:prSet/>
      <dgm:spPr/>
      <dgm:t>
        <a:bodyPr/>
        <a:lstStyle/>
        <a:p>
          <a:endParaRPr lang="en-US"/>
        </a:p>
      </dgm:t>
    </dgm:pt>
    <dgm:pt modelId="{7EBC0B42-D44A-401E-BD79-E17BE37A2579}" type="sibTrans" cxnId="{27DEF81C-F225-4C62-9B7C-B5F039938358}">
      <dgm:prSet/>
      <dgm:spPr/>
      <dgm:t>
        <a:bodyPr/>
        <a:lstStyle/>
        <a:p>
          <a:endParaRPr lang="en-US"/>
        </a:p>
      </dgm:t>
    </dgm:pt>
    <dgm:pt modelId="{908264EB-DFDA-4C70-B744-EC33824FEB12}">
      <dgm:prSet/>
      <dgm:spPr/>
      <dgm:t>
        <a:bodyPr/>
        <a:lstStyle/>
        <a:p>
          <a:r>
            <a:rPr lang="en-US" dirty="0"/>
            <a:t>Company experience</a:t>
          </a:r>
        </a:p>
      </dgm:t>
    </dgm:pt>
    <dgm:pt modelId="{CDEA8493-1C50-4B02-9329-710B8E34CC69}" type="parTrans" cxnId="{ACCF12CF-BC46-43B9-A254-E8FAACA2AB50}">
      <dgm:prSet/>
      <dgm:spPr/>
      <dgm:t>
        <a:bodyPr/>
        <a:lstStyle/>
        <a:p>
          <a:endParaRPr lang="en-US"/>
        </a:p>
      </dgm:t>
    </dgm:pt>
    <dgm:pt modelId="{EC76F2E2-90F0-43A4-BBB0-006D1A2CC9D3}" type="sibTrans" cxnId="{ACCF12CF-BC46-43B9-A254-E8FAACA2AB50}">
      <dgm:prSet/>
      <dgm:spPr/>
      <dgm:t>
        <a:bodyPr/>
        <a:lstStyle/>
        <a:p>
          <a:endParaRPr lang="en-US"/>
        </a:p>
      </dgm:t>
    </dgm:pt>
    <dgm:pt modelId="{085C7424-F094-43F2-B284-6DAE61BB690A}">
      <dgm:prSet/>
      <dgm:spPr/>
      <dgm:t>
        <a:bodyPr/>
        <a:lstStyle/>
        <a:p>
          <a:r>
            <a:rPr lang="en-US" dirty="0"/>
            <a:t>Reinsurers</a:t>
          </a:r>
        </a:p>
      </dgm:t>
    </dgm:pt>
    <dgm:pt modelId="{DD46A936-80B5-455A-A765-387AE0DB80A3}" type="parTrans" cxnId="{22E135C0-E668-43AE-B8F2-A048B5466505}">
      <dgm:prSet/>
      <dgm:spPr/>
      <dgm:t>
        <a:bodyPr/>
        <a:lstStyle/>
        <a:p>
          <a:endParaRPr lang="en-US"/>
        </a:p>
      </dgm:t>
    </dgm:pt>
    <dgm:pt modelId="{4C4482CB-E0AE-4746-A3D4-468286F95994}" type="sibTrans" cxnId="{22E135C0-E668-43AE-B8F2-A048B5466505}">
      <dgm:prSet/>
      <dgm:spPr/>
      <dgm:t>
        <a:bodyPr/>
        <a:lstStyle/>
        <a:p>
          <a:endParaRPr lang="en-US"/>
        </a:p>
      </dgm:t>
    </dgm:pt>
    <dgm:pt modelId="{78CEE8AF-2989-4E7F-B6EA-19667D21751A}">
      <dgm:prSet/>
      <dgm:spPr/>
      <dgm:t>
        <a:bodyPr/>
        <a:lstStyle/>
        <a:p>
          <a:r>
            <a:rPr lang="en-US" dirty="0"/>
            <a:t>Reinsurers have access to larger pools of information</a:t>
          </a:r>
        </a:p>
      </dgm:t>
    </dgm:pt>
    <dgm:pt modelId="{154B5292-2C2E-4ECC-837E-7EC5CB365708}" type="parTrans" cxnId="{D233CE31-B327-410A-88B3-205E9097FCC0}">
      <dgm:prSet/>
      <dgm:spPr/>
      <dgm:t>
        <a:bodyPr/>
        <a:lstStyle/>
        <a:p>
          <a:endParaRPr lang="en-US"/>
        </a:p>
      </dgm:t>
    </dgm:pt>
    <dgm:pt modelId="{DB2D443C-4884-4570-93F6-4179188D18EA}" type="sibTrans" cxnId="{D233CE31-B327-410A-88B3-205E9097FCC0}">
      <dgm:prSet/>
      <dgm:spPr/>
      <dgm:t>
        <a:bodyPr/>
        <a:lstStyle/>
        <a:p>
          <a:endParaRPr lang="en-US"/>
        </a:p>
      </dgm:t>
    </dgm:pt>
    <dgm:pt modelId="{37618AD8-70AB-46C7-B2CF-04EF8E97F64D}">
      <dgm:prSet/>
      <dgm:spPr/>
      <dgm:t>
        <a:bodyPr/>
        <a:lstStyle/>
        <a:p>
          <a:r>
            <a:rPr lang="en-US" dirty="0"/>
            <a:t>Industry</a:t>
          </a:r>
        </a:p>
      </dgm:t>
    </dgm:pt>
    <dgm:pt modelId="{AC7110A3-E373-4F68-8636-25724231A367}" type="parTrans" cxnId="{5317E3A5-D5D9-4D02-BA74-C2D4DFFBF602}">
      <dgm:prSet/>
      <dgm:spPr/>
      <dgm:t>
        <a:bodyPr/>
        <a:lstStyle/>
        <a:p>
          <a:endParaRPr lang="en-US"/>
        </a:p>
      </dgm:t>
    </dgm:pt>
    <dgm:pt modelId="{3872FD2A-F217-44C6-B9BB-A5AED3119834}" type="sibTrans" cxnId="{5317E3A5-D5D9-4D02-BA74-C2D4DFFBF602}">
      <dgm:prSet/>
      <dgm:spPr/>
      <dgm:t>
        <a:bodyPr/>
        <a:lstStyle/>
        <a:p>
          <a:endParaRPr lang="en-US"/>
        </a:p>
      </dgm:t>
    </dgm:pt>
    <dgm:pt modelId="{4B8AE074-557B-46B7-B88A-24B0B6FBB20A}">
      <dgm:prSet/>
      <dgm:spPr/>
      <dgm:t>
        <a:bodyPr/>
        <a:lstStyle/>
        <a:p>
          <a:r>
            <a:rPr lang="en-US" dirty="0"/>
            <a:t>Industry data for comparable products</a:t>
          </a:r>
        </a:p>
      </dgm:t>
    </dgm:pt>
    <dgm:pt modelId="{EA978013-6BE6-4779-956C-974428068469}" type="parTrans" cxnId="{12E95B9A-873C-4761-8608-5097C094472A}">
      <dgm:prSet/>
      <dgm:spPr/>
      <dgm:t>
        <a:bodyPr/>
        <a:lstStyle/>
        <a:p>
          <a:endParaRPr lang="en-US"/>
        </a:p>
      </dgm:t>
    </dgm:pt>
    <dgm:pt modelId="{4FA721F2-4C65-4F46-8128-4284FE008F99}" type="sibTrans" cxnId="{12E95B9A-873C-4761-8608-5097C094472A}">
      <dgm:prSet/>
      <dgm:spPr/>
      <dgm:t>
        <a:bodyPr/>
        <a:lstStyle/>
        <a:p>
          <a:endParaRPr lang="en-US"/>
        </a:p>
      </dgm:t>
    </dgm:pt>
    <dgm:pt modelId="{E0DCE3DC-D4F2-47C0-8B5C-3B25170C3400}" type="pres">
      <dgm:prSet presAssocID="{F94A521B-DD87-486A-861D-DD09F7EF9A58}" presName="Name0" presStyleCnt="0">
        <dgm:presLayoutVars>
          <dgm:dir/>
          <dgm:animLvl val="lvl"/>
          <dgm:resizeHandles val="exact"/>
        </dgm:presLayoutVars>
      </dgm:prSet>
      <dgm:spPr/>
    </dgm:pt>
    <dgm:pt modelId="{3D37AE7E-9FB9-4D3F-98B5-75E5624653E8}" type="pres">
      <dgm:prSet presAssocID="{62715C75-3AA5-4BEC-ABA2-7594727C611F}" presName="linNode" presStyleCnt="0"/>
      <dgm:spPr/>
    </dgm:pt>
    <dgm:pt modelId="{328B446F-E875-422B-9AB5-A961044A2E60}" type="pres">
      <dgm:prSet presAssocID="{62715C75-3AA5-4BEC-ABA2-7594727C611F}" presName="parentText" presStyleLbl="node1" presStyleIdx="0" presStyleCnt="3">
        <dgm:presLayoutVars>
          <dgm:chMax val="1"/>
          <dgm:bulletEnabled val="1"/>
        </dgm:presLayoutVars>
      </dgm:prSet>
      <dgm:spPr/>
    </dgm:pt>
    <dgm:pt modelId="{87BF63F8-6CDC-4EB9-8B54-25C66A3A0629}" type="pres">
      <dgm:prSet presAssocID="{62715C75-3AA5-4BEC-ABA2-7594727C611F}" presName="descendantText" presStyleLbl="alignAccFollowNode1" presStyleIdx="0" presStyleCnt="3">
        <dgm:presLayoutVars>
          <dgm:bulletEnabled val="1"/>
        </dgm:presLayoutVars>
      </dgm:prSet>
      <dgm:spPr/>
    </dgm:pt>
    <dgm:pt modelId="{A1F98B0E-096F-4D63-A712-92BD34CC8F29}" type="pres">
      <dgm:prSet presAssocID="{7EBC0B42-D44A-401E-BD79-E17BE37A2579}" presName="sp" presStyleCnt="0"/>
      <dgm:spPr/>
    </dgm:pt>
    <dgm:pt modelId="{A233D754-8984-4FEB-8A86-750B8439EF21}" type="pres">
      <dgm:prSet presAssocID="{085C7424-F094-43F2-B284-6DAE61BB690A}" presName="linNode" presStyleCnt="0"/>
      <dgm:spPr/>
    </dgm:pt>
    <dgm:pt modelId="{F8E7D7AD-8272-46F9-BAB3-38A550256E5F}" type="pres">
      <dgm:prSet presAssocID="{085C7424-F094-43F2-B284-6DAE61BB690A}" presName="parentText" presStyleLbl="node1" presStyleIdx="1" presStyleCnt="3">
        <dgm:presLayoutVars>
          <dgm:chMax val="1"/>
          <dgm:bulletEnabled val="1"/>
        </dgm:presLayoutVars>
      </dgm:prSet>
      <dgm:spPr/>
    </dgm:pt>
    <dgm:pt modelId="{77AD3AA3-8D9F-43DC-9D6A-8046EDA3BD5B}" type="pres">
      <dgm:prSet presAssocID="{085C7424-F094-43F2-B284-6DAE61BB690A}" presName="descendantText" presStyleLbl="alignAccFollowNode1" presStyleIdx="1" presStyleCnt="3">
        <dgm:presLayoutVars>
          <dgm:bulletEnabled val="1"/>
        </dgm:presLayoutVars>
      </dgm:prSet>
      <dgm:spPr/>
    </dgm:pt>
    <dgm:pt modelId="{639987F1-CAD8-466C-9691-4DDAC85E1B37}" type="pres">
      <dgm:prSet presAssocID="{4C4482CB-E0AE-4746-A3D4-468286F95994}" presName="sp" presStyleCnt="0"/>
      <dgm:spPr/>
    </dgm:pt>
    <dgm:pt modelId="{1ADA10BF-09D5-4616-AE29-7796FF7557F7}" type="pres">
      <dgm:prSet presAssocID="{37618AD8-70AB-46C7-B2CF-04EF8E97F64D}" presName="linNode" presStyleCnt="0"/>
      <dgm:spPr/>
    </dgm:pt>
    <dgm:pt modelId="{5B7C0BDC-810A-4D6E-942B-17D014D1A299}" type="pres">
      <dgm:prSet presAssocID="{37618AD8-70AB-46C7-B2CF-04EF8E97F64D}" presName="parentText" presStyleLbl="node1" presStyleIdx="2" presStyleCnt="3">
        <dgm:presLayoutVars>
          <dgm:chMax val="1"/>
          <dgm:bulletEnabled val="1"/>
        </dgm:presLayoutVars>
      </dgm:prSet>
      <dgm:spPr/>
    </dgm:pt>
    <dgm:pt modelId="{06002BCF-5C38-4E1A-AEF0-5C39B56D69B0}" type="pres">
      <dgm:prSet presAssocID="{37618AD8-70AB-46C7-B2CF-04EF8E97F64D}" presName="descendantText" presStyleLbl="alignAccFollowNode1" presStyleIdx="2" presStyleCnt="3">
        <dgm:presLayoutVars>
          <dgm:bulletEnabled val="1"/>
        </dgm:presLayoutVars>
      </dgm:prSet>
      <dgm:spPr/>
    </dgm:pt>
  </dgm:ptLst>
  <dgm:cxnLst>
    <dgm:cxn modelId="{27DEF81C-F225-4C62-9B7C-B5F039938358}" srcId="{F94A521B-DD87-486A-861D-DD09F7EF9A58}" destId="{62715C75-3AA5-4BEC-ABA2-7594727C611F}" srcOrd="0" destOrd="0" parTransId="{2BF735B8-11C7-475A-B81B-3D2C0F614A28}" sibTransId="{7EBC0B42-D44A-401E-BD79-E17BE37A2579}"/>
    <dgm:cxn modelId="{9B7DB131-CD76-4A71-BDA6-16337BE6E797}" type="presOf" srcId="{085C7424-F094-43F2-B284-6DAE61BB690A}" destId="{F8E7D7AD-8272-46F9-BAB3-38A550256E5F}" srcOrd="0" destOrd="0" presId="urn:microsoft.com/office/officeart/2005/8/layout/vList5"/>
    <dgm:cxn modelId="{D233CE31-B327-410A-88B3-205E9097FCC0}" srcId="{085C7424-F094-43F2-B284-6DAE61BB690A}" destId="{78CEE8AF-2989-4E7F-B6EA-19667D21751A}" srcOrd="0" destOrd="0" parTransId="{154B5292-2C2E-4ECC-837E-7EC5CB365708}" sibTransId="{DB2D443C-4884-4570-93F6-4179188D18EA}"/>
    <dgm:cxn modelId="{1E6A2B34-1360-44B6-9B4E-7AC977A791F5}" type="presOf" srcId="{37618AD8-70AB-46C7-B2CF-04EF8E97F64D}" destId="{5B7C0BDC-810A-4D6E-942B-17D014D1A299}" srcOrd="0" destOrd="0" presId="urn:microsoft.com/office/officeart/2005/8/layout/vList5"/>
    <dgm:cxn modelId="{E40ABC3E-7CED-4097-9807-39AFEDA2740B}" type="presOf" srcId="{908264EB-DFDA-4C70-B744-EC33824FEB12}" destId="{87BF63F8-6CDC-4EB9-8B54-25C66A3A0629}" srcOrd="0" destOrd="0" presId="urn:microsoft.com/office/officeart/2005/8/layout/vList5"/>
    <dgm:cxn modelId="{8C4B334A-E4B3-4F8D-A3CB-02EAD2B8554F}" type="presOf" srcId="{78CEE8AF-2989-4E7F-B6EA-19667D21751A}" destId="{77AD3AA3-8D9F-43DC-9D6A-8046EDA3BD5B}" srcOrd="0" destOrd="0" presId="urn:microsoft.com/office/officeart/2005/8/layout/vList5"/>
    <dgm:cxn modelId="{94AA2A6E-E0C0-4799-9664-CF89A47998CE}" type="presOf" srcId="{F94A521B-DD87-486A-861D-DD09F7EF9A58}" destId="{E0DCE3DC-D4F2-47C0-8B5C-3B25170C3400}" srcOrd="0" destOrd="0" presId="urn:microsoft.com/office/officeart/2005/8/layout/vList5"/>
    <dgm:cxn modelId="{12E95B9A-873C-4761-8608-5097C094472A}" srcId="{37618AD8-70AB-46C7-B2CF-04EF8E97F64D}" destId="{4B8AE074-557B-46B7-B88A-24B0B6FBB20A}" srcOrd="0" destOrd="0" parTransId="{EA978013-6BE6-4779-956C-974428068469}" sibTransId="{4FA721F2-4C65-4F46-8128-4284FE008F99}"/>
    <dgm:cxn modelId="{3569D4A2-A812-4D70-AC0F-EB665E2D80D6}" type="presOf" srcId="{62715C75-3AA5-4BEC-ABA2-7594727C611F}" destId="{328B446F-E875-422B-9AB5-A961044A2E60}" srcOrd="0" destOrd="0" presId="urn:microsoft.com/office/officeart/2005/8/layout/vList5"/>
    <dgm:cxn modelId="{5317E3A5-D5D9-4D02-BA74-C2D4DFFBF602}" srcId="{F94A521B-DD87-486A-861D-DD09F7EF9A58}" destId="{37618AD8-70AB-46C7-B2CF-04EF8E97F64D}" srcOrd="2" destOrd="0" parTransId="{AC7110A3-E373-4F68-8636-25724231A367}" sibTransId="{3872FD2A-F217-44C6-B9BB-A5AED3119834}"/>
    <dgm:cxn modelId="{05E6ACA7-A604-4B7B-8D02-C8867A927E9D}" type="presOf" srcId="{4B8AE074-557B-46B7-B88A-24B0B6FBB20A}" destId="{06002BCF-5C38-4E1A-AEF0-5C39B56D69B0}" srcOrd="0" destOrd="0" presId="urn:microsoft.com/office/officeart/2005/8/layout/vList5"/>
    <dgm:cxn modelId="{22E135C0-E668-43AE-B8F2-A048B5466505}" srcId="{F94A521B-DD87-486A-861D-DD09F7EF9A58}" destId="{085C7424-F094-43F2-B284-6DAE61BB690A}" srcOrd="1" destOrd="0" parTransId="{DD46A936-80B5-455A-A765-387AE0DB80A3}" sibTransId="{4C4482CB-E0AE-4746-A3D4-468286F95994}"/>
    <dgm:cxn modelId="{ACCF12CF-BC46-43B9-A254-E8FAACA2AB50}" srcId="{62715C75-3AA5-4BEC-ABA2-7594727C611F}" destId="{908264EB-DFDA-4C70-B744-EC33824FEB12}" srcOrd="0" destOrd="0" parTransId="{CDEA8493-1C50-4B02-9329-710B8E34CC69}" sibTransId="{EC76F2E2-90F0-43A4-BBB0-006D1A2CC9D3}"/>
    <dgm:cxn modelId="{FB8D7559-D52E-4497-A4B5-338762C647D0}" type="presParOf" srcId="{E0DCE3DC-D4F2-47C0-8B5C-3B25170C3400}" destId="{3D37AE7E-9FB9-4D3F-98B5-75E5624653E8}" srcOrd="0" destOrd="0" presId="urn:microsoft.com/office/officeart/2005/8/layout/vList5"/>
    <dgm:cxn modelId="{FEEC2CBF-2B40-4F0D-9E7D-08E03DC8A248}" type="presParOf" srcId="{3D37AE7E-9FB9-4D3F-98B5-75E5624653E8}" destId="{328B446F-E875-422B-9AB5-A961044A2E60}" srcOrd="0" destOrd="0" presId="urn:microsoft.com/office/officeart/2005/8/layout/vList5"/>
    <dgm:cxn modelId="{D8A17182-7039-491C-A778-3A060B5DAFE6}" type="presParOf" srcId="{3D37AE7E-9FB9-4D3F-98B5-75E5624653E8}" destId="{87BF63F8-6CDC-4EB9-8B54-25C66A3A0629}" srcOrd="1" destOrd="0" presId="urn:microsoft.com/office/officeart/2005/8/layout/vList5"/>
    <dgm:cxn modelId="{392C8F28-42E7-49C0-812A-E3B67F4A027B}" type="presParOf" srcId="{E0DCE3DC-D4F2-47C0-8B5C-3B25170C3400}" destId="{A1F98B0E-096F-4D63-A712-92BD34CC8F29}" srcOrd="1" destOrd="0" presId="urn:microsoft.com/office/officeart/2005/8/layout/vList5"/>
    <dgm:cxn modelId="{ECAE8245-32D0-4D0D-85CE-1EDF510BAF09}" type="presParOf" srcId="{E0DCE3DC-D4F2-47C0-8B5C-3B25170C3400}" destId="{A233D754-8984-4FEB-8A86-750B8439EF21}" srcOrd="2" destOrd="0" presId="urn:microsoft.com/office/officeart/2005/8/layout/vList5"/>
    <dgm:cxn modelId="{4223BBC5-48A1-45E9-9E3A-46176855FA4A}" type="presParOf" srcId="{A233D754-8984-4FEB-8A86-750B8439EF21}" destId="{F8E7D7AD-8272-46F9-BAB3-38A550256E5F}" srcOrd="0" destOrd="0" presId="urn:microsoft.com/office/officeart/2005/8/layout/vList5"/>
    <dgm:cxn modelId="{4F08B7EE-6B3D-488B-8ADD-9A83ECDF696C}" type="presParOf" srcId="{A233D754-8984-4FEB-8A86-750B8439EF21}" destId="{77AD3AA3-8D9F-43DC-9D6A-8046EDA3BD5B}" srcOrd="1" destOrd="0" presId="urn:microsoft.com/office/officeart/2005/8/layout/vList5"/>
    <dgm:cxn modelId="{336B8659-DAC9-494F-865C-CA0C8F4B59CC}" type="presParOf" srcId="{E0DCE3DC-D4F2-47C0-8B5C-3B25170C3400}" destId="{639987F1-CAD8-466C-9691-4DDAC85E1B37}" srcOrd="3" destOrd="0" presId="urn:microsoft.com/office/officeart/2005/8/layout/vList5"/>
    <dgm:cxn modelId="{7AAEBC33-58A6-4208-986D-DC745DCFBDAE}" type="presParOf" srcId="{E0DCE3DC-D4F2-47C0-8B5C-3B25170C3400}" destId="{1ADA10BF-09D5-4616-AE29-7796FF7557F7}" srcOrd="4" destOrd="0" presId="urn:microsoft.com/office/officeart/2005/8/layout/vList5"/>
    <dgm:cxn modelId="{FC9D55CC-7FE5-4E83-8894-2725A8318831}" type="presParOf" srcId="{1ADA10BF-09D5-4616-AE29-7796FF7557F7}" destId="{5B7C0BDC-810A-4D6E-942B-17D014D1A299}" srcOrd="0" destOrd="0" presId="urn:microsoft.com/office/officeart/2005/8/layout/vList5"/>
    <dgm:cxn modelId="{6E1CC3C3-CE85-4E83-AFAB-487DF64792AE}" type="presParOf" srcId="{1ADA10BF-09D5-4616-AE29-7796FF7557F7}" destId="{06002BCF-5C38-4E1A-AEF0-5C39B56D69B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87B2925-2A40-47FA-BFD0-E70CBDCAA272}"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ABA12F62-5816-4B9D-AD87-982E29CF1C47}">
      <dgm:prSet custT="1"/>
      <dgm:spPr/>
      <dgm:t>
        <a:bodyPr/>
        <a:lstStyle/>
        <a:p>
          <a:r>
            <a:rPr lang="en-US" sz="1800" dirty="0"/>
            <a:t>Experience Studies</a:t>
          </a:r>
        </a:p>
      </dgm:t>
    </dgm:pt>
    <dgm:pt modelId="{E9E0346B-06A0-495C-8B87-A09909562474}" type="parTrans" cxnId="{4E0F28D1-2BA8-4ADD-8F2D-51C9D5C8AA3A}">
      <dgm:prSet/>
      <dgm:spPr/>
      <dgm:t>
        <a:bodyPr/>
        <a:lstStyle/>
        <a:p>
          <a:endParaRPr lang="en-US"/>
        </a:p>
      </dgm:t>
    </dgm:pt>
    <dgm:pt modelId="{757C2D7E-E267-45E9-8FD2-4FC2C34558E5}" type="sibTrans" cxnId="{4E0F28D1-2BA8-4ADD-8F2D-51C9D5C8AA3A}">
      <dgm:prSet/>
      <dgm:spPr/>
      <dgm:t>
        <a:bodyPr/>
        <a:lstStyle/>
        <a:p>
          <a:endParaRPr lang="en-US"/>
        </a:p>
      </dgm:t>
    </dgm:pt>
    <dgm:pt modelId="{326C86B1-7701-4CA8-956F-3C9A8B808FCC}">
      <dgm:prSet custT="1"/>
      <dgm:spPr/>
      <dgm:t>
        <a:bodyPr/>
        <a:lstStyle/>
        <a:p>
          <a:pPr>
            <a:buFont typeface="Arial" panose="020B0604020202020204" pitchFamily="34" charset="0"/>
            <a:buChar char="•"/>
          </a:pPr>
          <a:r>
            <a:rPr lang="en-US" sz="1800" dirty="0"/>
            <a:t>Need granular groupings of data to determine actuals</a:t>
          </a:r>
        </a:p>
      </dgm:t>
    </dgm:pt>
    <dgm:pt modelId="{5999E858-24E5-4CDC-B8FC-DF815E7B95DD}" type="parTrans" cxnId="{71B4F33A-E9E4-476C-A5A7-B93422196A04}">
      <dgm:prSet/>
      <dgm:spPr/>
      <dgm:t>
        <a:bodyPr/>
        <a:lstStyle/>
        <a:p>
          <a:endParaRPr lang="en-US"/>
        </a:p>
      </dgm:t>
    </dgm:pt>
    <dgm:pt modelId="{B025DEF7-A1EE-4F3D-93CC-E1571EFD053A}" type="sibTrans" cxnId="{71B4F33A-E9E4-476C-A5A7-B93422196A04}">
      <dgm:prSet/>
      <dgm:spPr/>
      <dgm:t>
        <a:bodyPr/>
        <a:lstStyle/>
        <a:p>
          <a:endParaRPr lang="en-US"/>
        </a:p>
      </dgm:t>
    </dgm:pt>
    <dgm:pt modelId="{9695ABA8-152B-4552-A008-A18E1961805B}">
      <dgm:prSet custT="1"/>
      <dgm:spPr/>
      <dgm:t>
        <a:bodyPr/>
        <a:lstStyle/>
        <a:p>
          <a:r>
            <a:rPr lang="en-US" sz="1800" dirty="0"/>
            <a:t>Assumption Review and Recommendation Process</a:t>
          </a:r>
        </a:p>
      </dgm:t>
    </dgm:pt>
    <dgm:pt modelId="{9424943F-FD52-4CC3-8A7A-3FFCA97521EE}" type="parTrans" cxnId="{9678A0B6-FFC2-4AB0-9BC9-B5A64A593D9D}">
      <dgm:prSet/>
      <dgm:spPr/>
      <dgm:t>
        <a:bodyPr/>
        <a:lstStyle/>
        <a:p>
          <a:endParaRPr lang="en-US"/>
        </a:p>
      </dgm:t>
    </dgm:pt>
    <dgm:pt modelId="{B2A69E23-EA03-4B61-8D08-3A2E10DAD790}" type="sibTrans" cxnId="{9678A0B6-FFC2-4AB0-9BC9-B5A64A593D9D}">
      <dgm:prSet/>
      <dgm:spPr/>
      <dgm:t>
        <a:bodyPr/>
        <a:lstStyle/>
        <a:p>
          <a:endParaRPr lang="en-US"/>
        </a:p>
      </dgm:t>
    </dgm:pt>
    <dgm:pt modelId="{A956F672-3081-449C-B657-32CA355882D7}">
      <dgm:prSet custT="1"/>
      <dgm:spPr/>
      <dgm:t>
        <a:bodyPr/>
        <a:lstStyle/>
        <a:p>
          <a:r>
            <a:rPr lang="en-US" sz="1800" dirty="0"/>
            <a:t>Processes need consistency from period to period</a:t>
          </a:r>
        </a:p>
      </dgm:t>
    </dgm:pt>
    <dgm:pt modelId="{D5F48706-481F-45F1-8357-BB72AB6C9309}" type="parTrans" cxnId="{0F8B60A9-C62A-4788-8F2F-1C73D1BDA57B}">
      <dgm:prSet/>
      <dgm:spPr/>
      <dgm:t>
        <a:bodyPr/>
        <a:lstStyle/>
        <a:p>
          <a:endParaRPr lang="en-US"/>
        </a:p>
      </dgm:t>
    </dgm:pt>
    <dgm:pt modelId="{D5FC78C5-759B-4767-B938-20B92746373E}" type="sibTrans" cxnId="{0F8B60A9-C62A-4788-8F2F-1C73D1BDA57B}">
      <dgm:prSet/>
      <dgm:spPr/>
      <dgm:t>
        <a:bodyPr/>
        <a:lstStyle/>
        <a:p>
          <a:endParaRPr lang="en-US"/>
        </a:p>
      </dgm:t>
    </dgm:pt>
    <dgm:pt modelId="{5E970F3E-0F53-4158-AA43-BA4E72F7E51C}">
      <dgm:prSet custT="1"/>
      <dgm:spPr/>
      <dgm:t>
        <a:bodyPr/>
        <a:lstStyle/>
        <a:p>
          <a:r>
            <a:rPr lang="en-US" sz="1800" dirty="0"/>
            <a:t>Assumption Approval Process</a:t>
          </a:r>
        </a:p>
      </dgm:t>
    </dgm:pt>
    <dgm:pt modelId="{6104DAC0-CAFA-4091-9588-BEE2CAFD1038}" type="parTrans" cxnId="{0A131908-1560-4409-B457-0711BBA11F60}">
      <dgm:prSet/>
      <dgm:spPr/>
      <dgm:t>
        <a:bodyPr/>
        <a:lstStyle/>
        <a:p>
          <a:endParaRPr lang="en-US"/>
        </a:p>
      </dgm:t>
    </dgm:pt>
    <dgm:pt modelId="{B34C03B5-A273-4F4A-B347-506CF4F6861B}" type="sibTrans" cxnId="{0A131908-1560-4409-B457-0711BBA11F60}">
      <dgm:prSet/>
      <dgm:spPr/>
      <dgm:t>
        <a:bodyPr/>
        <a:lstStyle/>
        <a:p>
          <a:endParaRPr lang="en-US"/>
        </a:p>
      </dgm:t>
    </dgm:pt>
    <dgm:pt modelId="{329B1010-C690-4292-B248-539C84F27F8D}">
      <dgm:prSet custT="1"/>
      <dgm:spPr/>
      <dgm:t>
        <a:bodyPr/>
        <a:lstStyle/>
        <a:p>
          <a:r>
            <a:rPr lang="en-US" sz="1800" dirty="0"/>
            <a:t>Formal approval and sign off</a:t>
          </a:r>
        </a:p>
      </dgm:t>
    </dgm:pt>
    <dgm:pt modelId="{A0F77616-F959-4F9C-8966-5ED2F14E4252}" type="parTrans" cxnId="{90EF27B3-A8C3-4298-996F-35BD92CF8FCC}">
      <dgm:prSet/>
      <dgm:spPr/>
      <dgm:t>
        <a:bodyPr/>
        <a:lstStyle/>
        <a:p>
          <a:endParaRPr lang="en-US"/>
        </a:p>
      </dgm:t>
    </dgm:pt>
    <dgm:pt modelId="{30E0CD89-6EAA-4910-899D-E0BF3F078D1F}" type="sibTrans" cxnId="{90EF27B3-A8C3-4298-996F-35BD92CF8FCC}">
      <dgm:prSet/>
      <dgm:spPr/>
      <dgm:t>
        <a:bodyPr/>
        <a:lstStyle/>
        <a:p>
          <a:endParaRPr lang="en-US"/>
        </a:p>
      </dgm:t>
    </dgm:pt>
    <dgm:pt modelId="{9E755240-830C-4532-AB0F-F77069321679}">
      <dgm:prSet custT="1"/>
      <dgm:spPr/>
      <dgm:t>
        <a:bodyPr/>
        <a:lstStyle/>
        <a:p>
          <a:endParaRPr lang="en-US" sz="1800" dirty="0"/>
        </a:p>
      </dgm:t>
    </dgm:pt>
    <dgm:pt modelId="{523F39EA-033A-4265-AEE1-A7200082FC98}" type="parTrans" cxnId="{EE318D71-2C2E-42C2-8EC6-399E7AF7FC6D}">
      <dgm:prSet/>
      <dgm:spPr/>
      <dgm:t>
        <a:bodyPr/>
        <a:lstStyle/>
        <a:p>
          <a:endParaRPr lang="en-US"/>
        </a:p>
      </dgm:t>
    </dgm:pt>
    <dgm:pt modelId="{BC584EB3-2004-4E0D-AB27-67A982E8BAB0}" type="sibTrans" cxnId="{EE318D71-2C2E-42C2-8EC6-399E7AF7FC6D}">
      <dgm:prSet/>
      <dgm:spPr/>
      <dgm:t>
        <a:bodyPr/>
        <a:lstStyle/>
        <a:p>
          <a:endParaRPr lang="en-US"/>
        </a:p>
      </dgm:t>
    </dgm:pt>
    <dgm:pt modelId="{4E56A78F-4A09-49C4-AF94-47D8961E6689}">
      <dgm:prSet custT="1"/>
      <dgm:spPr/>
      <dgm:t>
        <a:bodyPr/>
        <a:lstStyle/>
        <a:p>
          <a:pPr>
            <a:buFont typeface="Arial" panose="020B0604020202020204" pitchFamily="34" charset="0"/>
            <a:buChar char="•"/>
          </a:pPr>
          <a:endParaRPr lang="en-US" sz="1800" dirty="0"/>
        </a:p>
      </dgm:t>
    </dgm:pt>
    <dgm:pt modelId="{FE1D084E-AA25-4EF1-AFF9-A7332EB8D852}" type="parTrans" cxnId="{FC675B0D-AD5D-47F8-B09D-869679985574}">
      <dgm:prSet/>
      <dgm:spPr/>
      <dgm:t>
        <a:bodyPr/>
        <a:lstStyle/>
        <a:p>
          <a:endParaRPr lang="en-US"/>
        </a:p>
      </dgm:t>
    </dgm:pt>
    <dgm:pt modelId="{D4BAE788-6495-440A-8A48-2E6034EBAABB}" type="sibTrans" cxnId="{FC675B0D-AD5D-47F8-B09D-869679985574}">
      <dgm:prSet/>
      <dgm:spPr/>
      <dgm:t>
        <a:bodyPr/>
        <a:lstStyle/>
        <a:p>
          <a:endParaRPr lang="en-US"/>
        </a:p>
      </dgm:t>
    </dgm:pt>
    <dgm:pt modelId="{1A502389-A5BC-4E0B-B581-C5837247F01D}">
      <dgm:prSet/>
      <dgm:spPr/>
      <dgm:t>
        <a:bodyPr/>
        <a:lstStyle/>
        <a:p>
          <a:r>
            <a:rPr lang="en-US" dirty="0"/>
            <a:t>Finalize</a:t>
          </a:r>
        </a:p>
      </dgm:t>
    </dgm:pt>
    <dgm:pt modelId="{BD8A8201-F2E5-4538-B54D-C581A18C75F0}" type="parTrans" cxnId="{3E90D780-37E3-491D-9A90-5A0BC02063A3}">
      <dgm:prSet/>
      <dgm:spPr/>
      <dgm:t>
        <a:bodyPr/>
        <a:lstStyle/>
        <a:p>
          <a:endParaRPr lang="en-US"/>
        </a:p>
      </dgm:t>
    </dgm:pt>
    <dgm:pt modelId="{ACB392A7-A187-45F9-B5F1-54C746132703}" type="sibTrans" cxnId="{3E90D780-37E3-491D-9A90-5A0BC02063A3}">
      <dgm:prSet/>
      <dgm:spPr/>
      <dgm:t>
        <a:bodyPr/>
        <a:lstStyle/>
        <a:p>
          <a:endParaRPr lang="en-US"/>
        </a:p>
      </dgm:t>
    </dgm:pt>
    <dgm:pt modelId="{C9D72CEF-B35F-413C-910E-E0366EF9CD75}">
      <dgm:prSet/>
      <dgm:spPr/>
      <dgm:t>
        <a:bodyPr/>
        <a:lstStyle/>
        <a:p>
          <a:r>
            <a:rPr lang="en-US" dirty="0"/>
            <a:t>Need to state criteria for approval </a:t>
          </a:r>
        </a:p>
      </dgm:t>
    </dgm:pt>
    <dgm:pt modelId="{5E7DB90E-F509-4FA9-A62B-1DE1C6611664}" type="parTrans" cxnId="{0FFB7D45-4970-4D24-8461-A81A153F5F6F}">
      <dgm:prSet/>
      <dgm:spPr/>
      <dgm:t>
        <a:bodyPr/>
        <a:lstStyle/>
        <a:p>
          <a:endParaRPr lang="en-US"/>
        </a:p>
      </dgm:t>
    </dgm:pt>
    <dgm:pt modelId="{FA8E056E-5FB3-4C3D-AA6D-A179447F6BA1}" type="sibTrans" cxnId="{0FFB7D45-4970-4D24-8461-A81A153F5F6F}">
      <dgm:prSet/>
      <dgm:spPr/>
      <dgm:t>
        <a:bodyPr/>
        <a:lstStyle/>
        <a:p>
          <a:endParaRPr lang="en-US"/>
        </a:p>
      </dgm:t>
    </dgm:pt>
    <dgm:pt modelId="{98B80A43-6C90-498A-887F-0287575E1EDF}">
      <dgm:prSet custT="1"/>
      <dgm:spPr/>
      <dgm:t>
        <a:bodyPr/>
        <a:lstStyle/>
        <a:p>
          <a:pPr>
            <a:buFont typeface="Arial" panose="020B0604020202020204" pitchFamily="34" charset="0"/>
            <a:buChar char="•"/>
          </a:pPr>
          <a:r>
            <a:rPr lang="en-US" sz="1800" dirty="0"/>
            <a:t>Need to know actual and expected</a:t>
          </a:r>
        </a:p>
      </dgm:t>
    </dgm:pt>
    <dgm:pt modelId="{BABCA308-55C2-472F-ADEA-E82B87D76902}" type="parTrans" cxnId="{B5EC783C-BDCA-4E41-9C77-A3DCA2F36A91}">
      <dgm:prSet/>
      <dgm:spPr/>
      <dgm:t>
        <a:bodyPr/>
        <a:lstStyle/>
        <a:p>
          <a:endParaRPr lang="en-US"/>
        </a:p>
      </dgm:t>
    </dgm:pt>
    <dgm:pt modelId="{24373130-63C7-4D26-841C-D829D214BCCE}" type="sibTrans" cxnId="{B5EC783C-BDCA-4E41-9C77-A3DCA2F36A91}">
      <dgm:prSet/>
      <dgm:spPr/>
      <dgm:t>
        <a:bodyPr/>
        <a:lstStyle/>
        <a:p>
          <a:endParaRPr lang="en-US"/>
        </a:p>
      </dgm:t>
    </dgm:pt>
    <dgm:pt modelId="{343C7FFF-AE0D-48F3-8474-20D0F4BD9FCE}" type="pres">
      <dgm:prSet presAssocID="{E87B2925-2A40-47FA-BFD0-E70CBDCAA272}" presName="Name0" presStyleCnt="0">
        <dgm:presLayoutVars>
          <dgm:dir/>
          <dgm:animLvl val="lvl"/>
          <dgm:resizeHandles val="exact"/>
        </dgm:presLayoutVars>
      </dgm:prSet>
      <dgm:spPr/>
    </dgm:pt>
    <dgm:pt modelId="{B4FCA48C-68EC-46BF-A14F-4421B452DB68}" type="pres">
      <dgm:prSet presAssocID="{ABA12F62-5816-4B9D-AD87-982E29CF1C47}" presName="composite" presStyleCnt="0"/>
      <dgm:spPr/>
    </dgm:pt>
    <dgm:pt modelId="{AD59D6AF-CF5B-4A54-A41D-1F81FC1601A3}" type="pres">
      <dgm:prSet presAssocID="{ABA12F62-5816-4B9D-AD87-982E29CF1C47}" presName="parTx" presStyleLbl="node1" presStyleIdx="0" presStyleCnt="4">
        <dgm:presLayoutVars>
          <dgm:chMax val="0"/>
          <dgm:chPref val="0"/>
          <dgm:bulletEnabled val="1"/>
        </dgm:presLayoutVars>
      </dgm:prSet>
      <dgm:spPr/>
    </dgm:pt>
    <dgm:pt modelId="{8E39279E-9D08-4FCE-92E6-6861944B1AB2}" type="pres">
      <dgm:prSet presAssocID="{ABA12F62-5816-4B9D-AD87-982E29CF1C47}" presName="desTx" presStyleLbl="revTx" presStyleIdx="0" presStyleCnt="4">
        <dgm:presLayoutVars>
          <dgm:bulletEnabled val="1"/>
        </dgm:presLayoutVars>
      </dgm:prSet>
      <dgm:spPr/>
    </dgm:pt>
    <dgm:pt modelId="{8FF8374C-340F-4628-86EB-98464105B243}" type="pres">
      <dgm:prSet presAssocID="{757C2D7E-E267-45E9-8FD2-4FC2C34558E5}" presName="space" presStyleCnt="0"/>
      <dgm:spPr/>
    </dgm:pt>
    <dgm:pt modelId="{6B0B811C-F2B9-4451-82E4-65327E9797A9}" type="pres">
      <dgm:prSet presAssocID="{9695ABA8-152B-4552-A008-A18E1961805B}" presName="composite" presStyleCnt="0"/>
      <dgm:spPr/>
    </dgm:pt>
    <dgm:pt modelId="{F9B12A2F-46BB-41F6-8CFD-86F2D66DD78C}" type="pres">
      <dgm:prSet presAssocID="{9695ABA8-152B-4552-A008-A18E1961805B}" presName="parTx" presStyleLbl="node1" presStyleIdx="1" presStyleCnt="4">
        <dgm:presLayoutVars>
          <dgm:chMax val="0"/>
          <dgm:chPref val="0"/>
          <dgm:bulletEnabled val="1"/>
        </dgm:presLayoutVars>
      </dgm:prSet>
      <dgm:spPr/>
    </dgm:pt>
    <dgm:pt modelId="{7FB08977-6E51-4227-98F2-73DD2B9462AC}" type="pres">
      <dgm:prSet presAssocID="{9695ABA8-152B-4552-A008-A18E1961805B}" presName="desTx" presStyleLbl="revTx" presStyleIdx="1" presStyleCnt="4">
        <dgm:presLayoutVars>
          <dgm:bulletEnabled val="1"/>
        </dgm:presLayoutVars>
      </dgm:prSet>
      <dgm:spPr/>
    </dgm:pt>
    <dgm:pt modelId="{6729F625-4487-4148-B709-214BAAC67562}" type="pres">
      <dgm:prSet presAssocID="{B2A69E23-EA03-4B61-8D08-3A2E10DAD790}" presName="space" presStyleCnt="0"/>
      <dgm:spPr/>
    </dgm:pt>
    <dgm:pt modelId="{8C4AFB69-CB34-4543-A5B0-E3B094EF1660}" type="pres">
      <dgm:prSet presAssocID="{5E970F3E-0F53-4158-AA43-BA4E72F7E51C}" presName="composite" presStyleCnt="0"/>
      <dgm:spPr/>
    </dgm:pt>
    <dgm:pt modelId="{CFF6A725-D244-47D3-B7E8-2CB4AAB48C5A}" type="pres">
      <dgm:prSet presAssocID="{5E970F3E-0F53-4158-AA43-BA4E72F7E51C}" presName="parTx" presStyleLbl="node1" presStyleIdx="2" presStyleCnt="4">
        <dgm:presLayoutVars>
          <dgm:chMax val="0"/>
          <dgm:chPref val="0"/>
          <dgm:bulletEnabled val="1"/>
        </dgm:presLayoutVars>
      </dgm:prSet>
      <dgm:spPr/>
    </dgm:pt>
    <dgm:pt modelId="{4F1527F7-BC46-403D-BD9B-76C4B62658E8}" type="pres">
      <dgm:prSet presAssocID="{5E970F3E-0F53-4158-AA43-BA4E72F7E51C}" presName="desTx" presStyleLbl="revTx" presStyleIdx="2" presStyleCnt="4">
        <dgm:presLayoutVars>
          <dgm:bulletEnabled val="1"/>
        </dgm:presLayoutVars>
      </dgm:prSet>
      <dgm:spPr/>
    </dgm:pt>
    <dgm:pt modelId="{2F1157B7-7A2C-40C6-8697-FD9548BB8707}" type="pres">
      <dgm:prSet presAssocID="{B34C03B5-A273-4F4A-B347-506CF4F6861B}" presName="space" presStyleCnt="0"/>
      <dgm:spPr/>
    </dgm:pt>
    <dgm:pt modelId="{0DF80F5B-7348-498D-8CEB-5E946BD053D6}" type="pres">
      <dgm:prSet presAssocID="{1A502389-A5BC-4E0B-B581-C5837247F01D}" presName="composite" presStyleCnt="0"/>
      <dgm:spPr/>
    </dgm:pt>
    <dgm:pt modelId="{53545327-5C34-477F-9462-230DA9E267DC}" type="pres">
      <dgm:prSet presAssocID="{1A502389-A5BC-4E0B-B581-C5837247F01D}" presName="parTx" presStyleLbl="node1" presStyleIdx="3" presStyleCnt="4">
        <dgm:presLayoutVars>
          <dgm:chMax val="0"/>
          <dgm:chPref val="0"/>
          <dgm:bulletEnabled val="1"/>
        </dgm:presLayoutVars>
      </dgm:prSet>
      <dgm:spPr/>
    </dgm:pt>
    <dgm:pt modelId="{140445BB-B50C-4518-9E7A-F0BF1E331D6A}" type="pres">
      <dgm:prSet presAssocID="{1A502389-A5BC-4E0B-B581-C5837247F01D}" presName="desTx" presStyleLbl="revTx" presStyleIdx="3" presStyleCnt="4">
        <dgm:presLayoutVars>
          <dgm:bulletEnabled val="1"/>
        </dgm:presLayoutVars>
      </dgm:prSet>
      <dgm:spPr/>
    </dgm:pt>
  </dgm:ptLst>
  <dgm:cxnLst>
    <dgm:cxn modelId="{0A131908-1560-4409-B457-0711BBA11F60}" srcId="{E87B2925-2A40-47FA-BFD0-E70CBDCAA272}" destId="{5E970F3E-0F53-4158-AA43-BA4E72F7E51C}" srcOrd="2" destOrd="0" parTransId="{6104DAC0-CAFA-4091-9588-BEE2CAFD1038}" sibTransId="{B34C03B5-A273-4F4A-B347-506CF4F6861B}"/>
    <dgm:cxn modelId="{FC675B0D-AD5D-47F8-B09D-869679985574}" srcId="{ABA12F62-5816-4B9D-AD87-982E29CF1C47}" destId="{4E56A78F-4A09-49C4-AF94-47D8961E6689}" srcOrd="2" destOrd="0" parTransId="{FE1D084E-AA25-4EF1-AFF9-A7332EB8D852}" sibTransId="{D4BAE788-6495-440A-8A48-2E6034EBAABB}"/>
    <dgm:cxn modelId="{BD8AFB24-1441-4383-ACEB-7A66D257521F}" type="presOf" srcId="{329B1010-C690-4292-B248-539C84F27F8D}" destId="{4F1527F7-BC46-403D-BD9B-76C4B62658E8}" srcOrd="0" destOrd="0" presId="urn:microsoft.com/office/officeart/2005/8/layout/chevron1"/>
    <dgm:cxn modelId="{7408CA2B-1C4B-4D8E-87C8-E62C49C0728E}" type="presOf" srcId="{1A502389-A5BC-4E0B-B581-C5837247F01D}" destId="{53545327-5C34-477F-9462-230DA9E267DC}" srcOrd="0" destOrd="0" presId="urn:microsoft.com/office/officeart/2005/8/layout/chevron1"/>
    <dgm:cxn modelId="{71B4F33A-E9E4-476C-A5A7-B93422196A04}" srcId="{ABA12F62-5816-4B9D-AD87-982E29CF1C47}" destId="{326C86B1-7701-4CA8-956F-3C9A8B808FCC}" srcOrd="0" destOrd="0" parTransId="{5999E858-24E5-4CDC-B8FC-DF815E7B95DD}" sibTransId="{B025DEF7-A1EE-4F3D-93CC-E1571EFD053A}"/>
    <dgm:cxn modelId="{B5EC783C-BDCA-4E41-9C77-A3DCA2F36A91}" srcId="{ABA12F62-5816-4B9D-AD87-982E29CF1C47}" destId="{98B80A43-6C90-498A-887F-0287575E1EDF}" srcOrd="1" destOrd="0" parTransId="{BABCA308-55C2-472F-ADEA-E82B87D76902}" sibTransId="{24373130-63C7-4D26-841C-D829D214BCCE}"/>
    <dgm:cxn modelId="{0FFB7D45-4970-4D24-8461-A81A153F5F6F}" srcId="{1A502389-A5BC-4E0B-B581-C5837247F01D}" destId="{C9D72CEF-B35F-413C-910E-E0366EF9CD75}" srcOrd="0" destOrd="0" parTransId="{5E7DB90E-F509-4FA9-A62B-1DE1C6611664}" sibTransId="{FA8E056E-5FB3-4C3D-AA6D-A179447F6BA1}"/>
    <dgm:cxn modelId="{1B7BB765-6E6F-4604-B303-133A94A7FF2A}" type="presOf" srcId="{9E755240-830C-4532-AB0F-F77069321679}" destId="{4F1527F7-BC46-403D-BD9B-76C4B62658E8}" srcOrd="0" destOrd="1" presId="urn:microsoft.com/office/officeart/2005/8/layout/chevron1"/>
    <dgm:cxn modelId="{14E6F06A-2E19-4A38-A6A8-5212713104D3}" type="presOf" srcId="{A956F672-3081-449C-B657-32CA355882D7}" destId="{7FB08977-6E51-4227-98F2-73DD2B9462AC}" srcOrd="0" destOrd="0" presId="urn:microsoft.com/office/officeart/2005/8/layout/chevron1"/>
    <dgm:cxn modelId="{3B4D7A6E-D4EA-4860-8B23-DEB4165B6617}" type="presOf" srcId="{C9D72CEF-B35F-413C-910E-E0366EF9CD75}" destId="{140445BB-B50C-4518-9E7A-F0BF1E331D6A}" srcOrd="0" destOrd="0" presId="urn:microsoft.com/office/officeart/2005/8/layout/chevron1"/>
    <dgm:cxn modelId="{EE318D71-2C2E-42C2-8EC6-399E7AF7FC6D}" srcId="{5E970F3E-0F53-4158-AA43-BA4E72F7E51C}" destId="{9E755240-830C-4532-AB0F-F77069321679}" srcOrd="1" destOrd="0" parTransId="{523F39EA-033A-4265-AEE1-A7200082FC98}" sibTransId="{BC584EB3-2004-4E0D-AB27-67A982E8BAB0}"/>
    <dgm:cxn modelId="{F2016B57-22E2-4D06-88AC-FC54CC77BE77}" type="presOf" srcId="{E87B2925-2A40-47FA-BFD0-E70CBDCAA272}" destId="{343C7FFF-AE0D-48F3-8474-20D0F4BD9FCE}" srcOrd="0" destOrd="0" presId="urn:microsoft.com/office/officeart/2005/8/layout/chevron1"/>
    <dgm:cxn modelId="{9A26807C-36D0-4EC6-BEE8-8ED00959DB88}" type="presOf" srcId="{ABA12F62-5816-4B9D-AD87-982E29CF1C47}" destId="{AD59D6AF-CF5B-4A54-A41D-1F81FC1601A3}" srcOrd="0" destOrd="0" presId="urn:microsoft.com/office/officeart/2005/8/layout/chevron1"/>
    <dgm:cxn modelId="{3E90D780-37E3-491D-9A90-5A0BC02063A3}" srcId="{E87B2925-2A40-47FA-BFD0-E70CBDCAA272}" destId="{1A502389-A5BC-4E0B-B581-C5837247F01D}" srcOrd="3" destOrd="0" parTransId="{BD8A8201-F2E5-4538-B54D-C581A18C75F0}" sibTransId="{ACB392A7-A187-45F9-B5F1-54C746132703}"/>
    <dgm:cxn modelId="{3B0D748C-6F3C-4D38-A158-2FC51AD7D4AB}" type="presOf" srcId="{98B80A43-6C90-498A-887F-0287575E1EDF}" destId="{8E39279E-9D08-4FCE-92E6-6861944B1AB2}" srcOrd="0" destOrd="1" presId="urn:microsoft.com/office/officeart/2005/8/layout/chevron1"/>
    <dgm:cxn modelId="{0F8B60A9-C62A-4788-8F2F-1C73D1BDA57B}" srcId="{9695ABA8-152B-4552-A008-A18E1961805B}" destId="{A956F672-3081-449C-B657-32CA355882D7}" srcOrd="0" destOrd="0" parTransId="{D5F48706-481F-45F1-8357-BB72AB6C9309}" sibTransId="{D5FC78C5-759B-4767-B938-20B92746373E}"/>
    <dgm:cxn modelId="{58CC15AE-F55E-436A-90D9-5FE240BA62FF}" type="presOf" srcId="{326C86B1-7701-4CA8-956F-3C9A8B808FCC}" destId="{8E39279E-9D08-4FCE-92E6-6861944B1AB2}" srcOrd="0" destOrd="0" presId="urn:microsoft.com/office/officeart/2005/8/layout/chevron1"/>
    <dgm:cxn modelId="{90EF27B3-A8C3-4298-996F-35BD92CF8FCC}" srcId="{5E970F3E-0F53-4158-AA43-BA4E72F7E51C}" destId="{329B1010-C690-4292-B248-539C84F27F8D}" srcOrd="0" destOrd="0" parTransId="{A0F77616-F959-4F9C-8966-5ED2F14E4252}" sibTransId="{30E0CD89-6EAA-4910-899D-E0BF3F078D1F}"/>
    <dgm:cxn modelId="{9678A0B6-FFC2-4AB0-9BC9-B5A64A593D9D}" srcId="{E87B2925-2A40-47FA-BFD0-E70CBDCAA272}" destId="{9695ABA8-152B-4552-A008-A18E1961805B}" srcOrd="1" destOrd="0" parTransId="{9424943F-FD52-4CC3-8A7A-3FFCA97521EE}" sibTransId="{B2A69E23-EA03-4B61-8D08-3A2E10DAD790}"/>
    <dgm:cxn modelId="{0C4883C9-55ED-4F28-B23D-477E7045DA07}" type="presOf" srcId="{4E56A78F-4A09-49C4-AF94-47D8961E6689}" destId="{8E39279E-9D08-4FCE-92E6-6861944B1AB2}" srcOrd="0" destOrd="2" presId="urn:microsoft.com/office/officeart/2005/8/layout/chevron1"/>
    <dgm:cxn modelId="{4E0F28D1-2BA8-4ADD-8F2D-51C9D5C8AA3A}" srcId="{E87B2925-2A40-47FA-BFD0-E70CBDCAA272}" destId="{ABA12F62-5816-4B9D-AD87-982E29CF1C47}" srcOrd="0" destOrd="0" parTransId="{E9E0346B-06A0-495C-8B87-A09909562474}" sibTransId="{757C2D7E-E267-45E9-8FD2-4FC2C34558E5}"/>
    <dgm:cxn modelId="{CC9ADAD4-B4A8-4AB2-9410-EA537BEC5C79}" type="presOf" srcId="{5E970F3E-0F53-4158-AA43-BA4E72F7E51C}" destId="{CFF6A725-D244-47D3-B7E8-2CB4AAB48C5A}" srcOrd="0" destOrd="0" presId="urn:microsoft.com/office/officeart/2005/8/layout/chevron1"/>
    <dgm:cxn modelId="{E3B3D3EC-8B34-4190-BC05-00B9D03FE385}" type="presOf" srcId="{9695ABA8-152B-4552-A008-A18E1961805B}" destId="{F9B12A2F-46BB-41F6-8CFD-86F2D66DD78C}" srcOrd="0" destOrd="0" presId="urn:microsoft.com/office/officeart/2005/8/layout/chevron1"/>
    <dgm:cxn modelId="{2601DC37-AE52-4C41-AB06-411D70D8544F}" type="presParOf" srcId="{343C7FFF-AE0D-48F3-8474-20D0F4BD9FCE}" destId="{B4FCA48C-68EC-46BF-A14F-4421B452DB68}" srcOrd="0" destOrd="0" presId="urn:microsoft.com/office/officeart/2005/8/layout/chevron1"/>
    <dgm:cxn modelId="{D07D0EF6-3DEB-49D5-A040-8ED87743834C}" type="presParOf" srcId="{B4FCA48C-68EC-46BF-A14F-4421B452DB68}" destId="{AD59D6AF-CF5B-4A54-A41D-1F81FC1601A3}" srcOrd="0" destOrd="0" presId="urn:microsoft.com/office/officeart/2005/8/layout/chevron1"/>
    <dgm:cxn modelId="{C911BAF4-85C9-469D-9302-4F528534A161}" type="presParOf" srcId="{B4FCA48C-68EC-46BF-A14F-4421B452DB68}" destId="{8E39279E-9D08-4FCE-92E6-6861944B1AB2}" srcOrd="1" destOrd="0" presId="urn:microsoft.com/office/officeart/2005/8/layout/chevron1"/>
    <dgm:cxn modelId="{603857A1-9146-44EE-B308-A5AEB1354A7F}" type="presParOf" srcId="{343C7FFF-AE0D-48F3-8474-20D0F4BD9FCE}" destId="{8FF8374C-340F-4628-86EB-98464105B243}" srcOrd="1" destOrd="0" presId="urn:microsoft.com/office/officeart/2005/8/layout/chevron1"/>
    <dgm:cxn modelId="{493BE0C2-AEA0-467A-BA73-8FFA74EC7EE0}" type="presParOf" srcId="{343C7FFF-AE0D-48F3-8474-20D0F4BD9FCE}" destId="{6B0B811C-F2B9-4451-82E4-65327E9797A9}" srcOrd="2" destOrd="0" presId="urn:microsoft.com/office/officeart/2005/8/layout/chevron1"/>
    <dgm:cxn modelId="{0D199403-2E33-4DDA-8141-A6328292D591}" type="presParOf" srcId="{6B0B811C-F2B9-4451-82E4-65327E9797A9}" destId="{F9B12A2F-46BB-41F6-8CFD-86F2D66DD78C}" srcOrd="0" destOrd="0" presId="urn:microsoft.com/office/officeart/2005/8/layout/chevron1"/>
    <dgm:cxn modelId="{E78F0AEA-B5FB-43D4-8E59-B526C71BF257}" type="presParOf" srcId="{6B0B811C-F2B9-4451-82E4-65327E9797A9}" destId="{7FB08977-6E51-4227-98F2-73DD2B9462AC}" srcOrd="1" destOrd="0" presId="urn:microsoft.com/office/officeart/2005/8/layout/chevron1"/>
    <dgm:cxn modelId="{72DBEAA9-23E5-4AF9-A661-5493B500CBCC}" type="presParOf" srcId="{343C7FFF-AE0D-48F3-8474-20D0F4BD9FCE}" destId="{6729F625-4487-4148-B709-214BAAC67562}" srcOrd="3" destOrd="0" presId="urn:microsoft.com/office/officeart/2005/8/layout/chevron1"/>
    <dgm:cxn modelId="{9DF28ACB-92AA-4D2E-9807-9C9F1FEAE994}" type="presParOf" srcId="{343C7FFF-AE0D-48F3-8474-20D0F4BD9FCE}" destId="{8C4AFB69-CB34-4543-A5B0-E3B094EF1660}" srcOrd="4" destOrd="0" presId="urn:microsoft.com/office/officeart/2005/8/layout/chevron1"/>
    <dgm:cxn modelId="{9254C8FB-B9A1-460A-BA4D-9F78213A09E6}" type="presParOf" srcId="{8C4AFB69-CB34-4543-A5B0-E3B094EF1660}" destId="{CFF6A725-D244-47D3-B7E8-2CB4AAB48C5A}" srcOrd="0" destOrd="0" presId="urn:microsoft.com/office/officeart/2005/8/layout/chevron1"/>
    <dgm:cxn modelId="{E2A69BA4-1C99-465C-B009-2426D763E7F4}" type="presParOf" srcId="{8C4AFB69-CB34-4543-A5B0-E3B094EF1660}" destId="{4F1527F7-BC46-403D-BD9B-76C4B62658E8}" srcOrd="1" destOrd="0" presId="urn:microsoft.com/office/officeart/2005/8/layout/chevron1"/>
    <dgm:cxn modelId="{7D5605C3-257A-4FBF-8975-B8A983AB4894}" type="presParOf" srcId="{343C7FFF-AE0D-48F3-8474-20D0F4BD9FCE}" destId="{2F1157B7-7A2C-40C6-8697-FD9548BB8707}" srcOrd="5" destOrd="0" presId="urn:microsoft.com/office/officeart/2005/8/layout/chevron1"/>
    <dgm:cxn modelId="{AB66AC3B-20F0-4816-B8F9-A77C53A275E1}" type="presParOf" srcId="{343C7FFF-AE0D-48F3-8474-20D0F4BD9FCE}" destId="{0DF80F5B-7348-498D-8CEB-5E946BD053D6}" srcOrd="6" destOrd="0" presId="urn:microsoft.com/office/officeart/2005/8/layout/chevron1"/>
    <dgm:cxn modelId="{A0B5F039-FB90-408F-A05D-8718F06B62AC}" type="presParOf" srcId="{0DF80F5B-7348-498D-8CEB-5E946BD053D6}" destId="{53545327-5C34-477F-9462-230DA9E267DC}" srcOrd="0" destOrd="0" presId="urn:microsoft.com/office/officeart/2005/8/layout/chevron1"/>
    <dgm:cxn modelId="{8E2B9F11-8923-4440-8AC8-A6E5C5DC22CB}" type="presParOf" srcId="{0DF80F5B-7348-498D-8CEB-5E946BD053D6}" destId="{140445BB-B50C-4518-9E7A-F0BF1E331D6A}" srcOrd="1"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94A521B-DD87-486A-861D-DD09F7EF9A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2715C75-3AA5-4BEC-ABA2-7594727C611F}">
      <dgm:prSet/>
      <dgm:spPr/>
      <dgm:t>
        <a:bodyPr/>
        <a:lstStyle/>
        <a:p>
          <a:r>
            <a:rPr lang="en-US" dirty="0"/>
            <a:t>Data</a:t>
          </a:r>
        </a:p>
      </dgm:t>
    </dgm:pt>
    <dgm:pt modelId="{2BF735B8-11C7-475A-B81B-3D2C0F614A28}" type="parTrans" cxnId="{27DEF81C-F225-4C62-9B7C-B5F039938358}">
      <dgm:prSet/>
      <dgm:spPr/>
      <dgm:t>
        <a:bodyPr/>
        <a:lstStyle/>
        <a:p>
          <a:endParaRPr lang="en-US"/>
        </a:p>
      </dgm:t>
    </dgm:pt>
    <dgm:pt modelId="{7EBC0B42-D44A-401E-BD79-E17BE37A2579}" type="sibTrans" cxnId="{27DEF81C-F225-4C62-9B7C-B5F039938358}">
      <dgm:prSet/>
      <dgm:spPr/>
      <dgm:t>
        <a:bodyPr/>
        <a:lstStyle/>
        <a:p>
          <a:endParaRPr lang="en-US"/>
        </a:p>
      </dgm:t>
    </dgm:pt>
    <dgm:pt modelId="{908264EB-DFDA-4C70-B744-EC33824FEB12}">
      <dgm:prSet/>
      <dgm:spPr/>
      <dgm:t>
        <a:bodyPr/>
        <a:lstStyle/>
        <a:p>
          <a:r>
            <a:rPr lang="en-US" dirty="0"/>
            <a:t>Controls and checks required on the data process, including files, collection, validation</a:t>
          </a:r>
        </a:p>
      </dgm:t>
    </dgm:pt>
    <dgm:pt modelId="{CDEA8493-1C50-4B02-9329-710B8E34CC69}" type="parTrans" cxnId="{ACCF12CF-BC46-43B9-A254-E8FAACA2AB50}">
      <dgm:prSet/>
      <dgm:spPr/>
      <dgm:t>
        <a:bodyPr/>
        <a:lstStyle/>
        <a:p>
          <a:endParaRPr lang="en-US"/>
        </a:p>
      </dgm:t>
    </dgm:pt>
    <dgm:pt modelId="{EC76F2E2-90F0-43A4-BBB0-006D1A2CC9D3}" type="sibTrans" cxnId="{ACCF12CF-BC46-43B9-A254-E8FAACA2AB50}">
      <dgm:prSet/>
      <dgm:spPr/>
      <dgm:t>
        <a:bodyPr/>
        <a:lstStyle/>
        <a:p>
          <a:endParaRPr lang="en-US"/>
        </a:p>
      </dgm:t>
    </dgm:pt>
    <dgm:pt modelId="{085C7424-F094-43F2-B284-6DAE61BB690A}">
      <dgm:prSet/>
      <dgm:spPr/>
      <dgm:t>
        <a:bodyPr/>
        <a:lstStyle/>
        <a:p>
          <a:r>
            <a:rPr lang="en-US" dirty="0"/>
            <a:t>Assumption Review and Recommendation</a:t>
          </a:r>
        </a:p>
      </dgm:t>
    </dgm:pt>
    <dgm:pt modelId="{DD46A936-80B5-455A-A765-387AE0DB80A3}" type="parTrans" cxnId="{22E135C0-E668-43AE-B8F2-A048B5466505}">
      <dgm:prSet/>
      <dgm:spPr/>
      <dgm:t>
        <a:bodyPr/>
        <a:lstStyle/>
        <a:p>
          <a:endParaRPr lang="en-US"/>
        </a:p>
      </dgm:t>
    </dgm:pt>
    <dgm:pt modelId="{4C4482CB-E0AE-4746-A3D4-468286F95994}" type="sibTrans" cxnId="{22E135C0-E668-43AE-B8F2-A048B5466505}">
      <dgm:prSet/>
      <dgm:spPr/>
      <dgm:t>
        <a:bodyPr/>
        <a:lstStyle/>
        <a:p>
          <a:endParaRPr lang="en-US"/>
        </a:p>
      </dgm:t>
    </dgm:pt>
    <dgm:pt modelId="{78CEE8AF-2989-4E7F-B6EA-19667D21751A}">
      <dgm:prSet/>
      <dgm:spPr/>
      <dgm:t>
        <a:bodyPr/>
        <a:lstStyle/>
        <a:p>
          <a:r>
            <a:rPr lang="en-US" dirty="0"/>
            <a:t>Process needs to be documented</a:t>
          </a:r>
        </a:p>
      </dgm:t>
    </dgm:pt>
    <dgm:pt modelId="{154B5292-2C2E-4ECC-837E-7EC5CB365708}" type="parTrans" cxnId="{D233CE31-B327-410A-88B3-205E9097FCC0}">
      <dgm:prSet/>
      <dgm:spPr/>
      <dgm:t>
        <a:bodyPr/>
        <a:lstStyle/>
        <a:p>
          <a:endParaRPr lang="en-US"/>
        </a:p>
      </dgm:t>
    </dgm:pt>
    <dgm:pt modelId="{DB2D443C-4884-4570-93F6-4179188D18EA}" type="sibTrans" cxnId="{D233CE31-B327-410A-88B3-205E9097FCC0}">
      <dgm:prSet/>
      <dgm:spPr/>
      <dgm:t>
        <a:bodyPr/>
        <a:lstStyle/>
        <a:p>
          <a:endParaRPr lang="en-US"/>
        </a:p>
      </dgm:t>
    </dgm:pt>
    <dgm:pt modelId="{37618AD8-70AB-46C7-B2CF-04EF8E97F64D}">
      <dgm:prSet/>
      <dgm:spPr/>
      <dgm:t>
        <a:bodyPr/>
        <a:lstStyle/>
        <a:p>
          <a:r>
            <a:rPr lang="en-US" dirty="0"/>
            <a:t>Approval</a:t>
          </a:r>
        </a:p>
      </dgm:t>
    </dgm:pt>
    <dgm:pt modelId="{AC7110A3-E373-4F68-8636-25724231A367}" type="parTrans" cxnId="{5317E3A5-D5D9-4D02-BA74-C2D4DFFBF602}">
      <dgm:prSet/>
      <dgm:spPr/>
      <dgm:t>
        <a:bodyPr/>
        <a:lstStyle/>
        <a:p>
          <a:endParaRPr lang="en-US"/>
        </a:p>
      </dgm:t>
    </dgm:pt>
    <dgm:pt modelId="{3872FD2A-F217-44C6-B9BB-A5AED3119834}" type="sibTrans" cxnId="{5317E3A5-D5D9-4D02-BA74-C2D4DFFBF602}">
      <dgm:prSet/>
      <dgm:spPr/>
      <dgm:t>
        <a:bodyPr/>
        <a:lstStyle/>
        <a:p>
          <a:endParaRPr lang="en-US"/>
        </a:p>
      </dgm:t>
    </dgm:pt>
    <dgm:pt modelId="{4B8AE074-557B-46B7-B88A-24B0B6FBB20A}">
      <dgm:prSet/>
      <dgm:spPr/>
      <dgm:t>
        <a:bodyPr/>
        <a:lstStyle/>
        <a:p>
          <a:r>
            <a:rPr lang="en-US" dirty="0"/>
            <a:t>Process needs documentation and controls applied</a:t>
          </a:r>
        </a:p>
      </dgm:t>
    </dgm:pt>
    <dgm:pt modelId="{EA978013-6BE6-4779-956C-974428068469}" type="parTrans" cxnId="{12E95B9A-873C-4761-8608-5097C094472A}">
      <dgm:prSet/>
      <dgm:spPr/>
      <dgm:t>
        <a:bodyPr/>
        <a:lstStyle/>
        <a:p>
          <a:endParaRPr lang="en-US"/>
        </a:p>
      </dgm:t>
    </dgm:pt>
    <dgm:pt modelId="{4FA721F2-4C65-4F46-8128-4284FE008F99}" type="sibTrans" cxnId="{12E95B9A-873C-4761-8608-5097C094472A}">
      <dgm:prSet/>
      <dgm:spPr/>
      <dgm:t>
        <a:bodyPr/>
        <a:lstStyle/>
        <a:p>
          <a:endParaRPr lang="en-US"/>
        </a:p>
      </dgm:t>
    </dgm:pt>
    <dgm:pt modelId="{EDB6BB37-95D9-440A-8DB7-212900DD1057}">
      <dgm:prSet/>
      <dgm:spPr/>
      <dgm:t>
        <a:bodyPr/>
        <a:lstStyle/>
        <a:p>
          <a:r>
            <a:rPr lang="en-US" dirty="0"/>
            <a:t>Experience Studies</a:t>
          </a:r>
        </a:p>
      </dgm:t>
    </dgm:pt>
    <dgm:pt modelId="{543FFE57-7766-46C9-A89E-5AEC1CF6D9A2}" type="parTrans" cxnId="{A75E0355-3C23-49FF-8E24-07E99A293CDC}">
      <dgm:prSet/>
      <dgm:spPr/>
      <dgm:t>
        <a:bodyPr/>
        <a:lstStyle/>
        <a:p>
          <a:endParaRPr lang="en-US"/>
        </a:p>
      </dgm:t>
    </dgm:pt>
    <dgm:pt modelId="{55B69648-96AB-40EA-A5B9-8140D9EDA618}" type="sibTrans" cxnId="{A75E0355-3C23-49FF-8E24-07E99A293CDC}">
      <dgm:prSet/>
      <dgm:spPr/>
      <dgm:t>
        <a:bodyPr/>
        <a:lstStyle/>
        <a:p>
          <a:endParaRPr lang="en-US"/>
        </a:p>
      </dgm:t>
    </dgm:pt>
    <dgm:pt modelId="{CAA33E7D-FF78-42CC-A7E9-76C9535777B4}">
      <dgm:prSet/>
      <dgm:spPr/>
      <dgm:t>
        <a:bodyPr/>
        <a:lstStyle/>
        <a:p>
          <a:r>
            <a:rPr lang="en-US" dirty="0"/>
            <a:t>Studies written and follow actuarial standards</a:t>
          </a:r>
        </a:p>
      </dgm:t>
    </dgm:pt>
    <dgm:pt modelId="{576CB8ED-6391-4A36-A8A4-5B5957372316}" type="parTrans" cxnId="{4065D66C-6C09-4F36-AD81-BE30A9F33773}">
      <dgm:prSet/>
      <dgm:spPr/>
      <dgm:t>
        <a:bodyPr/>
        <a:lstStyle/>
        <a:p>
          <a:endParaRPr lang="en-US"/>
        </a:p>
      </dgm:t>
    </dgm:pt>
    <dgm:pt modelId="{99810269-632D-4530-BD4D-14526AF510E2}" type="sibTrans" cxnId="{4065D66C-6C09-4F36-AD81-BE30A9F33773}">
      <dgm:prSet/>
      <dgm:spPr/>
      <dgm:t>
        <a:bodyPr/>
        <a:lstStyle/>
        <a:p>
          <a:endParaRPr lang="en-US"/>
        </a:p>
      </dgm:t>
    </dgm:pt>
    <dgm:pt modelId="{B51E801B-3B24-4799-BE69-928C684C8F54}">
      <dgm:prSet/>
      <dgm:spPr/>
      <dgm:t>
        <a:bodyPr/>
        <a:lstStyle/>
        <a:p>
          <a:r>
            <a:rPr lang="en-US" dirty="0"/>
            <a:t>Controls applied to process </a:t>
          </a:r>
        </a:p>
      </dgm:t>
    </dgm:pt>
    <dgm:pt modelId="{DB0730BA-37C1-4ED7-B21A-A7C5DA93B0CD}" type="parTrans" cxnId="{A7F0B2F1-F002-4177-A396-E9F0BDD6F62D}">
      <dgm:prSet/>
      <dgm:spPr/>
      <dgm:t>
        <a:bodyPr/>
        <a:lstStyle/>
        <a:p>
          <a:endParaRPr lang="en-US"/>
        </a:p>
      </dgm:t>
    </dgm:pt>
    <dgm:pt modelId="{68245639-279D-448D-B246-C91CBC447104}" type="sibTrans" cxnId="{A7F0B2F1-F002-4177-A396-E9F0BDD6F62D}">
      <dgm:prSet/>
      <dgm:spPr/>
      <dgm:t>
        <a:bodyPr/>
        <a:lstStyle/>
        <a:p>
          <a:endParaRPr lang="en-US"/>
        </a:p>
      </dgm:t>
    </dgm:pt>
    <dgm:pt modelId="{CF7CEF5B-1D68-4E37-897B-2A6B259D1997}">
      <dgm:prSet/>
      <dgm:spPr/>
      <dgm:t>
        <a:bodyPr/>
        <a:lstStyle/>
        <a:p>
          <a:r>
            <a:rPr lang="en-US" dirty="0"/>
            <a:t>Controls applied to process</a:t>
          </a:r>
        </a:p>
      </dgm:t>
    </dgm:pt>
    <dgm:pt modelId="{611147FC-E946-4CD8-A49B-F675351439EC}" type="parTrans" cxnId="{27408CC9-0A26-4679-9B1F-7459562B18B3}">
      <dgm:prSet/>
      <dgm:spPr/>
      <dgm:t>
        <a:bodyPr/>
        <a:lstStyle/>
        <a:p>
          <a:endParaRPr lang="en-US"/>
        </a:p>
      </dgm:t>
    </dgm:pt>
    <dgm:pt modelId="{8DEB5571-8C0D-40C0-862A-95980FD54AD6}" type="sibTrans" cxnId="{27408CC9-0A26-4679-9B1F-7459562B18B3}">
      <dgm:prSet/>
      <dgm:spPr/>
      <dgm:t>
        <a:bodyPr/>
        <a:lstStyle/>
        <a:p>
          <a:endParaRPr lang="en-US"/>
        </a:p>
      </dgm:t>
    </dgm:pt>
    <dgm:pt modelId="{E0DCE3DC-D4F2-47C0-8B5C-3B25170C3400}" type="pres">
      <dgm:prSet presAssocID="{F94A521B-DD87-486A-861D-DD09F7EF9A58}" presName="Name0" presStyleCnt="0">
        <dgm:presLayoutVars>
          <dgm:dir/>
          <dgm:animLvl val="lvl"/>
          <dgm:resizeHandles val="exact"/>
        </dgm:presLayoutVars>
      </dgm:prSet>
      <dgm:spPr/>
    </dgm:pt>
    <dgm:pt modelId="{3D37AE7E-9FB9-4D3F-98B5-75E5624653E8}" type="pres">
      <dgm:prSet presAssocID="{62715C75-3AA5-4BEC-ABA2-7594727C611F}" presName="linNode" presStyleCnt="0"/>
      <dgm:spPr/>
    </dgm:pt>
    <dgm:pt modelId="{328B446F-E875-422B-9AB5-A961044A2E60}" type="pres">
      <dgm:prSet presAssocID="{62715C75-3AA5-4BEC-ABA2-7594727C611F}" presName="parentText" presStyleLbl="node1" presStyleIdx="0" presStyleCnt="4">
        <dgm:presLayoutVars>
          <dgm:chMax val="1"/>
          <dgm:bulletEnabled val="1"/>
        </dgm:presLayoutVars>
      </dgm:prSet>
      <dgm:spPr/>
    </dgm:pt>
    <dgm:pt modelId="{87BF63F8-6CDC-4EB9-8B54-25C66A3A0629}" type="pres">
      <dgm:prSet presAssocID="{62715C75-3AA5-4BEC-ABA2-7594727C611F}" presName="descendantText" presStyleLbl="alignAccFollowNode1" presStyleIdx="0" presStyleCnt="4" custScaleX="102120" custScaleY="84192">
        <dgm:presLayoutVars>
          <dgm:bulletEnabled val="1"/>
        </dgm:presLayoutVars>
      </dgm:prSet>
      <dgm:spPr/>
    </dgm:pt>
    <dgm:pt modelId="{A1F98B0E-096F-4D63-A712-92BD34CC8F29}" type="pres">
      <dgm:prSet presAssocID="{7EBC0B42-D44A-401E-BD79-E17BE37A2579}" presName="sp" presStyleCnt="0"/>
      <dgm:spPr/>
    </dgm:pt>
    <dgm:pt modelId="{060C4EBD-2CAB-4939-9C1B-BB73CDA00B4E}" type="pres">
      <dgm:prSet presAssocID="{EDB6BB37-95D9-440A-8DB7-212900DD1057}" presName="linNode" presStyleCnt="0"/>
      <dgm:spPr/>
    </dgm:pt>
    <dgm:pt modelId="{98C582D2-451D-48CC-9AF4-D9EA38832AE4}" type="pres">
      <dgm:prSet presAssocID="{EDB6BB37-95D9-440A-8DB7-212900DD1057}" presName="parentText" presStyleLbl="node1" presStyleIdx="1" presStyleCnt="4">
        <dgm:presLayoutVars>
          <dgm:chMax val="1"/>
          <dgm:bulletEnabled val="1"/>
        </dgm:presLayoutVars>
      </dgm:prSet>
      <dgm:spPr/>
    </dgm:pt>
    <dgm:pt modelId="{25EC1AB5-0D76-49F3-806F-26081B2F73E6}" type="pres">
      <dgm:prSet presAssocID="{EDB6BB37-95D9-440A-8DB7-212900DD1057}" presName="descendantText" presStyleLbl="alignAccFollowNode1" presStyleIdx="1" presStyleCnt="4">
        <dgm:presLayoutVars>
          <dgm:bulletEnabled val="1"/>
        </dgm:presLayoutVars>
      </dgm:prSet>
      <dgm:spPr/>
    </dgm:pt>
    <dgm:pt modelId="{5804E4C1-1DF6-450C-B6CC-AD4C8C3AD2CF}" type="pres">
      <dgm:prSet presAssocID="{55B69648-96AB-40EA-A5B9-8140D9EDA618}" presName="sp" presStyleCnt="0"/>
      <dgm:spPr/>
    </dgm:pt>
    <dgm:pt modelId="{A233D754-8984-4FEB-8A86-750B8439EF21}" type="pres">
      <dgm:prSet presAssocID="{085C7424-F094-43F2-B284-6DAE61BB690A}" presName="linNode" presStyleCnt="0"/>
      <dgm:spPr/>
    </dgm:pt>
    <dgm:pt modelId="{F8E7D7AD-8272-46F9-BAB3-38A550256E5F}" type="pres">
      <dgm:prSet presAssocID="{085C7424-F094-43F2-B284-6DAE61BB690A}" presName="parentText" presStyleLbl="node1" presStyleIdx="2" presStyleCnt="4">
        <dgm:presLayoutVars>
          <dgm:chMax val="1"/>
          <dgm:bulletEnabled val="1"/>
        </dgm:presLayoutVars>
      </dgm:prSet>
      <dgm:spPr/>
    </dgm:pt>
    <dgm:pt modelId="{77AD3AA3-8D9F-43DC-9D6A-8046EDA3BD5B}" type="pres">
      <dgm:prSet presAssocID="{085C7424-F094-43F2-B284-6DAE61BB690A}" presName="descendantText" presStyleLbl="alignAccFollowNode1" presStyleIdx="2" presStyleCnt="4">
        <dgm:presLayoutVars>
          <dgm:bulletEnabled val="1"/>
        </dgm:presLayoutVars>
      </dgm:prSet>
      <dgm:spPr/>
    </dgm:pt>
    <dgm:pt modelId="{639987F1-CAD8-466C-9691-4DDAC85E1B37}" type="pres">
      <dgm:prSet presAssocID="{4C4482CB-E0AE-4746-A3D4-468286F95994}" presName="sp" presStyleCnt="0"/>
      <dgm:spPr/>
    </dgm:pt>
    <dgm:pt modelId="{1ADA10BF-09D5-4616-AE29-7796FF7557F7}" type="pres">
      <dgm:prSet presAssocID="{37618AD8-70AB-46C7-B2CF-04EF8E97F64D}" presName="linNode" presStyleCnt="0"/>
      <dgm:spPr/>
    </dgm:pt>
    <dgm:pt modelId="{5B7C0BDC-810A-4D6E-942B-17D014D1A299}" type="pres">
      <dgm:prSet presAssocID="{37618AD8-70AB-46C7-B2CF-04EF8E97F64D}" presName="parentText" presStyleLbl="node1" presStyleIdx="3" presStyleCnt="4">
        <dgm:presLayoutVars>
          <dgm:chMax val="1"/>
          <dgm:bulletEnabled val="1"/>
        </dgm:presLayoutVars>
      </dgm:prSet>
      <dgm:spPr/>
    </dgm:pt>
    <dgm:pt modelId="{06002BCF-5C38-4E1A-AEF0-5C39B56D69B0}" type="pres">
      <dgm:prSet presAssocID="{37618AD8-70AB-46C7-B2CF-04EF8E97F64D}" presName="descendantText" presStyleLbl="alignAccFollowNode1" presStyleIdx="3" presStyleCnt="4">
        <dgm:presLayoutVars>
          <dgm:bulletEnabled val="1"/>
        </dgm:presLayoutVars>
      </dgm:prSet>
      <dgm:spPr/>
    </dgm:pt>
  </dgm:ptLst>
  <dgm:cxnLst>
    <dgm:cxn modelId="{27DEF81C-F225-4C62-9B7C-B5F039938358}" srcId="{F94A521B-DD87-486A-861D-DD09F7EF9A58}" destId="{62715C75-3AA5-4BEC-ABA2-7594727C611F}" srcOrd="0" destOrd="0" parTransId="{2BF735B8-11C7-475A-B81B-3D2C0F614A28}" sibTransId="{7EBC0B42-D44A-401E-BD79-E17BE37A2579}"/>
    <dgm:cxn modelId="{CB3D2123-2924-433D-BC81-C62162655867}" type="presOf" srcId="{EDB6BB37-95D9-440A-8DB7-212900DD1057}" destId="{98C582D2-451D-48CC-9AF4-D9EA38832AE4}" srcOrd="0" destOrd="0" presId="urn:microsoft.com/office/officeart/2005/8/layout/vList5"/>
    <dgm:cxn modelId="{9B7DB131-CD76-4A71-BDA6-16337BE6E797}" type="presOf" srcId="{085C7424-F094-43F2-B284-6DAE61BB690A}" destId="{F8E7D7AD-8272-46F9-BAB3-38A550256E5F}" srcOrd="0" destOrd="0" presId="urn:microsoft.com/office/officeart/2005/8/layout/vList5"/>
    <dgm:cxn modelId="{D233CE31-B327-410A-88B3-205E9097FCC0}" srcId="{085C7424-F094-43F2-B284-6DAE61BB690A}" destId="{78CEE8AF-2989-4E7F-B6EA-19667D21751A}" srcOrd="0" destOrd="0" parTransId="{154B5292-2C2E-4ECC-837E-7EC5CB365708}" sibTransId="{DB2D443C-4884-4570-93F6-4179188D18EA}"/>
    <dgm:cxn modelId="{1E6A2B34-1360-44B6-9B4E-7AC977A791F5}" type="presOf" srcId="{37618AD8-70AB-46C7-B2CF-04EF8E97F64D}" destId="{5B7C0BDC-810A-4D6E-942B-17D014D1A299}" srcOrd="0" destOrd="0" presId="urn:microsoft.com/office/officeart/2005/8/layout/vList5"/>
    <dgm:cxn modelId="{E40ABC3E-7CED-4097-9807-39AFEDA2740B}" type="presOf" srcId="{908264EB-DFDA-4C70-B744-EC33824FEB12}" destId="{87BF63F8-6CDC-4EB9-8B54-25C66A3A0629}" srcOrd="0" destOrd="0" presId="urn:microsoft.com/office/officeart/2005/8/layout/vList5"/>
    <dgm:cxn modelId="{0777783F-EC76-4BD6-92C9-D793F1ACC70D}" type="presOf" srcId="{B51E801B-3B24-4799-BE69-928C684C8F54}" destId="{25EC1AB5-0D76-49F3-806F-26081B2F73E6}" srcOrd="0" destOrd="1" presId="urn:microsoft.com/office/officeart/2005/8/layout/vList5"/>
    <dgm:cxn modelId="{AA7B9147-3955-4449-ABDE-E1E4E58E7DD3}" type="presOf" srcId="{CF7CEF5B-1D68-4E37-897B-2A6B259D1997}" destId="{77AD3AA3-8D9F-43DC-9D6A-8046EDA3BD5B}" srcOrd="0" destOrd="1" presId="urn:microsoft.com/office/officeart/2005/8/layout/vList5"/>
    <dgm:cxn modelId="{8C4B334A-E4B3-4F8D-A3CB-02EAD2B8554F}" type="presOf" srcId="{78CEE8AF-2989-4E7F-B6EA-19667D21751A}" destId="{77AD3AA3-8D9F-43DC-9D6A-8046EDA3BD5B}" srcOrd="0" destOrd="0" presId="urn:microsoft.com/office/officeart/2005/8/layout/vList5"/>
    <dgm:cxn modelId="{4065D66C-6C09-4F36-AD81-BE30A9F33773}" srcId="{EDB6BB37-95D9-440A-8DB7-212900DD1057}" destId="{CAA33E7D-FF78-42CC-A7E9-76C9535777B4}" srcOrd="0" destOrd="0" parTransId="{576CB8ED-6391-4A36-A8A4-5B5957372316}" sibTransId="{99810269-632D-4530-BD4D-14526AF510E2}"/>
    <dgm:cxn modelId="{94AA2A6E-E0C0-4799-9664-CF89A47998CE}" type="presOf" srcId="{F94A521B-DD87-486A-861D-DD09F7EF9A58}" destId="{E0DCE3DC-D4F2-47C0-8B5C-3B25170C3400}" srcOrd="0" destOrd="0" presId="urn:microsoft.com/office/officeart/2005/8/layout/vList5"/>
    <dgm:cxn modelId="{A75E0355-3C23-49FF-8E24-07E99A293CDC}" srcId="{F94A521B-DD87-486A-861D-DD09F7EF9A58}" destId="{EDB6BB37-95D9-440A-8DB7-212900DD1057}" srcOrd="1" destOrd="0" parTransId="{543FFE57-7766-46C9-A89E-5AEC1CF6D9A2}" sibTransId="{55B69648-96AB-40EA-A5B9-8140D9EDA618}"/>
    <dgm:cxn modelId="{12E95B9A-873C-4761-8608-5097C094472A}" srcId="{37618AD8-70AB-46C7-B2CF-04EF8E97F64D}" destId="{4B8AE074-557B-46B7-B88A-24B0B6FBB20A}" srcOrd="0" destOrd="0" parTransId="{EA978013-6BE6-4779-956C-974428068469}" sibTransId="{4FA721F2-4C65-4F46-8128-4284FE008F99}"/>
    <dgm:cxn modelId="{3569D4A2-A812-4D70-AC0F-EB665E2D80D6}" type="presOf" srcId="{62715C75-3AA5-4BEC-ABA2-7594727C611F}" destId="{328B446F-E875-422B-9AB5-A961044A2E60}" srcOrd="0" destOrd="0" presId="urn:microsoft.com/office/officeart/2005/8/layout/vList5"/>
    <dgm:cxn modelId="{5317E3A5-D5D9-4D02-BA74-C2D4DFFBF602}" srcId="{F94A521B-DD87-486A-861D-DD09F7EF9A58}" destId="{37618AD8-70AB-46C7-B2CF-04EF8E97F64D}" srcOrd="3" destOrd="0" parTransId="{AC7110A3-E373-4F68-8636-25724231A367}" sibTransId="{3872FD2A-F217-44C6-B9BB-A5AED3119834}"/>
    <dgm:cxn modelId="{05E6ACA7-A604-4B7B-8D02-C8867A927E9D}" type="presOf" srcId="{4B8AE074-557B-46B7-B88A-24B0B6FBB20A}" destId="{06002BCF-5C38-4E1A-AEF0-5C39B56D69B0}" srcOrd="0" destOrd="0" presId="urn:microsoft.com/office/officeart/2005/8/layout/vList5"/>
    <dgm:cxn modelId="{22E135C0-E668-43AE-B8F2-A048B5466505}" srcId="{F94A521B-DD87-486A-861D-DD09F7EF9A58}" destId="{085C7424-F094-43F2-B284-6DAE61BB690A}" srcOrd="2" destOrd="0" parTransId="{DD46A936-80B5-455A-A765-387AE0DB80A3}" sibTransId="{4C4482CB-E0AE-4746-A3D4-468286F95994}"/>
    <dgm:cxn modelId="{27408CC9-0A26-4679-9B1F-7459562B18B3}" srcId="{085C7424-F094-43F2-B284-6DAE61BB690A}" destId="{CF7CEF5B-1D68-4E37-897B-2A6B259D1997}" srcOrd="1" destOrd="0" parTransId="{611147FC-E946-4CD8-A49B-F675351439EC}" sibTransId="{8DEB5571-8C0D-40C0-862A-95980FD54AD6}"/>
    <dgm:cxn modelId="{ACCF12CF-BC46-43B9-A254-E8FAACA2AB50}" srcId="{62715C75-3AA5-4BEC-ABA2-7594727C611F}" destId="{908264EB-DFDA-4C70-B744-EC33824FEB12}" srcOrd="0" destOrd="0" parTransId="{CDEA8493-1C50-4B02-9329-710B8E34CC69}" sibTransId="{EC76F2E2-90F0-43A4-BBB0-006D1A2CC9D3}"/>
    <dgm:cxn modelId="{A7F0B2F1-F002-4177-A396-E9F0BDD6F62D}" srcId="{EDB6BB37-95D9-440A-8DB7-212900DD1057}" destId="{B51E801B-3B24-4799-BE69-928C684C8F54}" srcOrd="1" destOrd="0" parTransId="{DB0730BA-37C1-4ED7-B21A-A7C5DA93B0CD}" sibTransId="{68245639-279D-448D-B246-C91CBC447104}"/>
    <dgm:cxn modelId="{1F9CD8FF-0D17-448A-8999-AA10E6109F35}" type="presOf" srcId="{CAA33E7D-FF78-42CC-A7E9-76C9535777B4}" destId="{25EC1AB5-0D76-49F3-806F-26081B2F73E6}" srcOrd="0" destOrd="0" presId="urn:microsoft.com/office/officeart/2005/8/layout/vList5"/>
    <dgm:cxn modelId="{FB8D7559-D52E-4497-A4B5-338762C647D0}" type="presParOf" srcId="{E0DCE3DC-D4F2-47C0-8B5C-3B25170C3400}" destId="{3D37AE7E-9FB9-4D3F-98B5-75E5624653E8}" srcOrd="0" destOrd="0" presId="urn:microsoft.com/office/officeart/2005/8/layout/vList5"/>
    <dgm:cxn modelId="{FEEC2CBF-2B40-4F0D-9E7D-08E03DC8A248}" type="presParOf" srcId="{3D37AE7E-9FB9-4D3F-98B5-75E5624653E8}" destId="{328B446F-E875-422B-9AB5-A961044A2E60}" srcOrd="0" destOrd="0" presId="urn:microsoft.com/office/officeart/2005/8/layout/vList5"/>
    <dgm:cxn modelId="{D8A17182-7039-491C-A778-3A060B5DAFE6}" type="presParOf" srcId="{3D37AE7E-9FB9-4D3F-98B5-75E5624653E8}" destId="{87BF63F8-6CDC-4EB9-8B54-25C66A3A0629}" srcOrd="1" destOrd="0" presId="urn:microsoft.com/office/officeart/2005/8/layout/vList5"/>
    <dgm:cxn modelId="{392C8F28-42E7-49C0-812A-E3B67F4A027B}" type="presParOf" srcId="{E0DCE3DC-D4F2-47C0-8B5C-3B25170C3400}" destId="{A1F98B0E-096F-4D63-A712-92BD34CC8F29}" srcOrd="1" destOrd="0" presId="urn:microsoft.com/office/officeart/2005/8/layout/vList5"/>
    <dgm:cxn modelId="{C33D6278-38C1-429D-A72C-4CEE014D7278}" type="presParOf" srcId="{E0DCE3DC-D4F2-47C0-8B5C-3B25170C3400}" destId="{060C4EBD-2CAB-4939-9C1B-BB73CDA00B4E}" srcOrd="2" destOrd="0" presId="urn:microsoft.com/office/officeart/2005/8/layout/vList5"/>
    <dgm:cxn modelId="{5BF18F5D-710B-4D69-8078-03E74817533E}" type="presParOf" srcId="{060C4EBD-2CAB-4939-9C1B-BB73CDA00B4E}" destId="{98C582D2-451D-48CC-9AF4-D9EA38832AE4}" srcOrd="0" destOrd="0" presId="urn:microsoft.com/office/officeart/2005/8/layout/vList5"/>
    <dgm:cxn modelId="{E6517984-90E5-4AE4-A125-D673B3C1957D}" type="presParOf" srcId="{060C4EBD-2CAB-4939-9C1B-BB73CDA00B4E}" destId="{25EC1AB5-0D76-49F3-806F-26081B2F73E6}" srcOrd="1" destOrd="0" presId="urn:microsoft.com/office/officeart/2005/8/layout/vList5"/>
    <dgm:cxn modelId="{D7BF68E9-D758-4166-AD4C-85E2673CDBEB}" type="presParOf" srcId="{E0DCE3DC-D4F2-47C0-8B5C-3B25170C3400}" destId="{5804E4C1-1DF6-450C-B6CC-AD4C8C3AD2CF}" srcOrd="3" destOrd="0" presId="urn:microsoft.com/office/officeart/2005/8/layout/vList5"/>
    <dgm:cxn modelId="{ECAE8245-32D0-4D0D-85CE-1EDF510BAF09}" type="presParOf" srcId="{E0DCE3DC-D4F2-47C0-8B5C-3B25170C3400}" destId="{A233D754-8984-4FEB-8A86-750B8439EF21}" srcOrd="4" destOrd="0" presId="urn:microsoft.com/office/officeart/2005/8/layout/vList5"/>
    <dgm:cxn modelId="{4223BBC5-48A1-45E9-9E3A-46176855FA4A}" type="presParOf" srcId="{A233D754-8984-4FEB-8A86-750B8439EF21}" destId="{F8E7D7AD-8272-46F9-BAB3-38A550256E5F}" srcOrd="0" destOrd="0" presId="urn:microsoft.com/office/officeart/2005/8/layout/vList5"/>
    <dgm:cxn modelId="{4F08B7EE-6B3D-488B-8ADD-9A83ECDF696C}" type="presParOf" srcId="{A233D754-8984-4FEB-8A86-750B8439EF21}" destId="{77AD3AA3-8D9F-43DC-9D6A-8046EDA3BD5B}" srcOrd="1" destOrd="0" presId="urn:microsoft.com/office/officeart/2005/8/layout/vList5"/>
    <dgm:cxn modelId="{336B8659-DAC9-494F-865C-CA0C8F4B59CC}" type="presParOf" srcId="{E0DCE3DC-D4F2-47C0-8B5C-3B25170C3400}" destId="{639987F1-CAD8-466C-9691-4DDAC85E1B37}" srcOrd="5" destOrd="0" presId="urn:microsoft.com/office/officeart/2005/8/layout/vList5"/>
    <dgm:cxn modelId="{7AAEBC33-58A6-4208-986D-DC745DCFBDAE}" type="presParOf" srcId="{E0DCE3DC-D4F2-47C0-8B5C-3B25170C3400}" destId="{1ADA10BF-09D5-4616-AE29-7796FF7557F7}" srcOrd="6" destOrd="0" presId="urn:microsoft.com/office/officeart/2005/8/layout/vList5"/>
    <dgm:cxn modelId="{FC9D55CC-7FE5-4E83-8894-2725A8318831}" type="presParOf" srcId="{1ADA10BF-09D5-4616-AE29-7796FF7557F7}" destId="{5B7C0BDC-810A-4D6E-942B-17D014D1A299}" srcOrd="0" destOrd="0" presId="urn:microsoft.com/office/officeart/2005/8/layout/vList5"/>
    <dgm:cxn modelId="{6E1CC3C3-CE85-4E83-AFAB-487DF64792AE}" type="presParOf" srcId="{1ADA10BF-09D5-4616-AE29-7796FF7557F7}" destId="{06002BCF-5C38-4E1A-AEF0-5C39B56D69B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94A521B-DD87-486A-861D-DD09F7EF9A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62715C75-3AA5-4BEC-ABA2-7594727C611F}">
      <dgm:prSet/>
      <dgm:spPr/>
      <dgm:t>
        <a:bodyPr/>
        <a:lstStyle/>
        <a:p>
          <a:r>
            <a:rPr lang="en-US" dirty="0"/>
            <a:t>Life</a:t>
          </a:r>
        </a:p>
      </dgm:t>
    </dgm:pt>
    <dgm:pt modelId="{2BF735B8-11C7-475A-B81B-3D2C0F614A28}" type="parTrans" cxnId="{27DEF81C-F225-4C62-9B7C-B5F039938358}">
      <dgm:prSet/>
      <dgm:spPr/>
      <dgm:t>
        <a:bodyPr/>
        <a:lstStyle/>
        <a:p>
          <a:endParaRPr lang="en-US"/>
        </a:p>
      </dgm:t>
    </dgm:pt>
    <dgm:pt modelId="{7EBC0B42-D44A-401E-BD79-E17BE37A2579}" type="sibTrans" cxnId="{27DEF81C-F225-4C62-9B7C-B5F039938358}">
      <dgm:prSet/>
      <dgm:spPr/>
      <dgm:t>
        <a:bodyPr/>
        <a:lstStyle/>
        <a:p>
          <a:endParaRPr lang="en-US"/>
        </a:p>
      </dgm:t>
    </dgm:pt>
    <dgm:pt modelId="{908264EB-DFDA-4C70-B744-EC33824FEB12}">
      <dgm:prSet/>
      <dgm:spPr/>
      <dgm:t>
        <a:bodyPr/>
        <a:lstStyle/>
        <a:p>
          <a:r>
            <a:rPr lang="en-US" dirty="0"/>
            <a:t>Book value accounting goes into retirement</a:t>
          </a:r>
        </a:p>
      </dgm:t>
    </dgm:pt>
    <dgm:pt modelId="{CDEA8493-1C50-4B02-9329-710B8E34CC69}" type="parTrans" cxnId="{ACCF12CF-BC46-43B9-A254-E8FAACA2AB50}">
      <dgm:prSet/>
      <dgm:spPr/>
      <dgm:t>
        <a:bodyPr/>
        <a:lstStyle/>
        <a:p>
          <a:endParaRPr lang="en-US"/>
        </a:p>
      </dgm:t>
    </dgm:pt>
    <dgm:pt modelId="{EC76F2E2-90F0-43A4-BBB0-006D1A2CC9D3}" type="sibTrans" cxnId="{ACCF12CF-BC46-43B9-A254-E8FAACA2AB50}">
      <dgm:prSet/>
      <dgm:spPr/>
      <dgm:t>
        <a:bodyPr/>
        <a:lstStyle/>
        <a:p>
          <a:endParaRPr lang="en-US"/>
        </a:p>
      </dgm:t>
    </dgm:pt>
    <dgm:pt modelId="{085C7424-F094-43F2-B284-6DAE61BB690A}">
      <dgm:prSet/>
      <dgm:spPr/>
      <dgm:t>
        <a:bodyPr/>
        <a:lstStyle/>
        <a:p>
          <a:r>
            <a:rPr lang="en-US" dirty="0"/>
            <a:t>Disability Income</a:t>
          </a:r>
        </a:p>
      </dgm:t>
    </dgm:pt>
    <dgm:pt modelId="{DD46A936-80B5-455A-A765-387AE0DB80A3}" type="parTrans" cxnId="{22E135C0-E668-43AE-B8F2-A048B5466505}">
      <dgm:prSet/>
      <dgm:spPr/>
      <dgm:t>
        <a:bodyPr/>
        <a:lstStyle/>
        <a:p>
          <a:endParaRPr lang="en-US"/>
        </a:p>
      </dgm:t>
    </dgm:pt>
    <dgm:pt modelId="{4C4482CB-E0AE-4746-A3D4-468286F95994}" type="sibTrans" cxnId="{22E135C0-E668-43AE-B8F2-A048B5466505}">
      <dgm:prSet/>
      <dgm:spPr/>
      <dgm:t>
        <a:bodyPr/>
        <a:lstStyle/>
        <a:p>
          <a:endParaRPr lang="en-US"/>
        </a:p>
      </dgm:t>
    </dgm:pt>
    <dgm:pt modelId="{78CEE8AF-2989-4E7F-B6EA-19667D21751A}">
      <dgm:prSet/>
      <dgm:spPr/>
      <dgm:t>
        <a:bodyPr/>
        <a:lstStyle/>
        <a:p>
          <a:r>
            <a:rPr lang="en-US" dirty="0"/>
            <a:t>ALR similar to life products</a:t>
          </a:r>
        </a:p>
      </dgm:t>
    </dgm:pt>
    <dgm:pt modelId="{154B5292-2C2E-4ECC-837E-7EC5CB365708}" type="parTrans" cxnId="{D233CE31-B327-410A-88B3-205E9097FCC0}">
      <dgm:prSet/>
      <dgm:spPr/>
      <dgm:t>
        <a:bodyPr/>
        <a:lstStyle/>
        <a:p>
          <a:endParaRPr lang="en-US"/>
        </a:p>
      </dgm:t>
    </dgm:pt>
    <dgm:pt modelId="{DB2D443C-4884-4570-93F6-4179188D18EA}" type="sibTrans" cxnId="{D233CE31-B327-410A-88B3-205E9097FCC0}">
      <dgm:prSet/>
      <dgm:spPr/>
      <dgm:t>
        <a:bodyPr/>
        <a:lstStyle/>
        <a:p>
          <a:endParaRPr lang="en-US"/>
        </a:p>
      </dgm:t>
    </dgm:pt>
    <dgm:pt modelId="{37618AD8-70AB-46C7-B2CF-04EF8E97F64D}">
      <dgm:prSet/>
      <dgm:spPr/>
      <dgm:t>
        <a:bodyPr/>
        <a:lstStyle/>
        <a:p>
          <a:r>
            <a:rPr lang="en-US" dirty="0"/>
            <a:t>Long Term Care</a:t>
          </a:r>
        </a:p>
      </dgm:t>
    </dgm:pt>
    <dgm:pt modelId="{AC7110A3-E373-4F68-8636-25724231A367}" type="parTrans" cxnId="{5317E3A5-D5D9-4D02-BA74-C2D4DFFBF602}">
      <dgm:prSet/>
      <dgm:spPr/>
      <dgm:t>
        <a:bodyPr/>
        <a:lstStyle/>
        <a:p>
          <a:endParaRPr lang="en-US"/>
        </a:p>
      </dgm:t>
    </dgm:pt>
    <dgm:pt modelId="{3872FD2A-F217-44C6-B9BB-A5AED3119834}" type="sibTrans" cxnId="{5317E3A5-D5D9-4D02-BA74-C2D4DFFBF602}">
      <dgm:prSet/>
      <dgm:spPr/>
      <dgm:t>
        <a:bodyPr/>
        <a:lstStyle/>
        <a:p>
          <a:endParaRPr lang="en-US"/>
        </a:p>
      </dgm:t>
    </dgm:pt>
    <dgm:pt modelId="{4B8AE074-557B-46B7-B88A-24B0B6FBB20A}">
      <dgm:prSet/>
      <dgm:spPr/>
      <dgm:t>
        <a:bodyPr/>
        <a:lstStyle/>
        <a:p>
          <a:r>
            <a:rPr lang="en-US" dirty="0"/>
            <a:t>Unlocking of interest and morbidity</a:t>
          </a:r>
        </a:p>
      </dgm:t>
    </dgm:pt>
    <dgm:pt modelId="{EA978013-6BE6-4779-956C-974428068469}" type="parTrans" cxnId="{12E95B9A-873C-4761-8608-5097C094472A}">
      <dgm:prSet/>
      <dgm:spPr/>
      <dgm:t>
        <a:bodyPr/>
        <a:lstStyle/>
        <a:p>
          <a:endParaRPr lang="en-US"/>
        </a:p>
      </dgm:t>
    </dgm:pt>
    <dgm:pt modelId="{4FA721F2-4C65-4F46-8128-4284FE008F99}" type="sibTrans" cxnId="{12E95B9A-873C-4761-8608-5097C094472A}">
      <dgm:prSet/>
      <dgm:spPr/>
      <dgm:t>
        <a:bodyPr/>
        <a:lstStyle/>
        <a:p>
          <a:endParaRPr lang="en-US"/>
        </a:p>
      </dgm:t>
    </dgm:pt>
    <dgm:pt modelId="{DCA9DAAA-F32D-4CEC-A083-DB01B004DFEA}">
      <dgm:prSet/>
      <dgm:spPr/>
      <dgm:t>
        <a:bodyPr/>
        <a:lstStyle/>
        <a:p>
          <a:r>
            <a:rPr lang="en-US" dirty="0"/>
            <a:t>DLR similar to current treatment</a:t>
          </a:r>
        </a:p>
      </dgm:t>
    </dgm:pt>
    <dgm:pt modelId="{23F4ED94-9DDE-497E-BD3A-CAD5BDA7EADF}" type="parTrans" cxnId="{430CAA6B-3EF9-45D8-931D-30CDD4CC91BC}">
      <dgm:prSet/>
      <dgm:spPr/>
      <dgm:t>
        <a:bodyPr/>
        <a:lstStyle/>
        <a:p>
          <a:endParaRPr lang="en-US"/>
        </a:p>
      </dgm:t>
    </dgm:pt>
    <dgm:pt modelId="{FA0D0C7E-E5EC-4C87-AC5F-875D8623E26A}" type="sibTrans" cxnId="{430CAA6B-3EF9-45D8-931D-30CDD4CC91BC}">
      <dgm:prSet/>
      <dgm:spPr/>
      <dgm:t>
        <a:bodyPr/>
        <a:lstStyle/>
        <a:p>
          <a:endParaRPr lang="en-US"/>
        </a:p>
      </dgm:t>
    </dgm:pt>
    <dgm:pt modelId="{E0DCE3DC-D4F2-47C0-8B5C-3B25170C3400}" type="pres">
      <dgm:prSet presAssocID="{F94A521B-DD87-486A-861D-DD09F7EF9A58}" presName="Name0" presStyleCnt="0">
        <dgm:presLayoutVars>
          <dgm:dir/>
          <dgm:animLvl val="lvl"/>
          <dgm:resizeHandles val="exact"/>
        </dgm:presLayoutVars>
      </dgm:prSet>
      <dgm:spPr/>
    </dgm:pt>
    <dgm:pt modelId="{3D37AE7E-9FB9-4D3F-98B5-75E5624653E8}" type="pres">
      <dgm:prSet presAssocID="{62715C75-3AA5-4BEC-ABA2-7594727C611F}" presName="linNode" presStyleCnt="0"/>
      <dgm:spPr/>
    </dgm:pt>
    <dgm:pt modelId="{328B446F-E875-422B-9AB5-A961044A2E60}" type="pres">
      <dgm:prSet presAssocID="{62715C75-3AA5-4BEC-ABA2-7594727C611F}" presName="parentText" presStyleLbl="node1" presStyleIdx="0" presStyleCnt="3" custScaleX="120724" custScaleY="95839">
        <dgm:presLayoutVars>
          <dgm:chMax val="1"/>
          <dgm:bulletEnabled val="1"/>
        </dgm:presLayoutVars>
      </dgm:prSet>
      <dgm:spPr/>
    </dgm:pt>
    <dgm:pt modelId="{87BF63F8-6CDC-4EB9-8B54-25C66A3A0629}" type="pres">
      <dgm:prSet presAssocID="{62715C75-3AA5-4BEC-ABA2-7594727C611F}" presName="descendantText" presStyleLbl="alignAccFollowNode1" presStyleIdx="0" presStyleCnt="3" custScaleX="120695" custScaleY="96222">
        <dgm:presLayoutVars>
          <dgm:bulletEnabled val="1"/>
        </dgm:presLayoutVars>
      </dgm:prSet>
      <dgm:spPr/>
    </dgm:pt>
    <dgm:pt modelId="{A1F98B0E-096F-4D63-A712-92BD34CC8F29}" type="pres">
      <dgm:prSet presAssocID="{7EBC0B42-D44A-401E-BD79-E17BE37A2579}" presName="sp" presStyleCnt="0"/>
      <dgm:spPr/>
    </dgm:pt>
    <dgm:pt modelId="{A233D754-8984-4FEB-8A86-750B8439EF21}" type="pres">
      <dgm:prSet presAssocID="{085C7424-F094-43F2-B284-6DAE61BB690A}" presName="linNode" presStyleCnt="0"/>
      <dgm:spPr/>
    </dgm:pt>
    <dgm:pt modelId="{F8E7D7AD-8272-46F9-BAB3-38A550256E5F}" type="pres">
      <dgm:prSet presAssocID="{085C7424-F094-43F2-B284-6DAE61BB690A}" presName="parentText" presStyleLbl="node1" presStyleIdx="1" presStyleCnt="3">
        <dgm:presLayoutVars>
          <dgm:chMax val="1"/>
          <dgm:bulletEnabled val="1"/>
        </dgm:presLayoutVars>
      </dgm:prSet>
      <dgm:spPr/>
    </dgm:pt>
    <dgm:pt modelId="{77AD3AA3-8D9F-43DC-9D6A-8046EDA3BD5B}" type="pres">
      <dgm:prSet presAssocID="{085C7424-F094-43F2-B284-6DAE61BB690A}" presName="descendantText" presStyleLbl="alignAccFollowNode1" presStyleIdx="1" presStyleCnt="3">
        <dgm:presLayoutVars>
          <dgm:bulletEnabled val="1"/>
        </dgm:presLayoutVars>
      </dgm:prSet>
      <dgm:spPr/>
    </dgm:pt>
    <dgm:pt modelId="{639987F1-CAD8-466C-9691-4DDAC85E1B37}" type="pres">
      <dgm:prSet presAssocID="{4C4482CB-E0AE-4746-A3D4-468286F95994}" presName="sp" presStyleCnt="0"/>
      <dgm:spPr/>
    </dgm:pt>
    <dgm:pt modelId="{1ADA10BF-09D5-4616-AE29-7796FF7557F7}" type="pres">
      <dgm:prSet presAssocID="{37618AD8-70AB-46C7-B2CF-04EF8E97F64D}" presName="linNode" presStyleCnt="0"/>
      <dgm:spPr/>
    </dgm:pt>
    <dgm:pt modelId="{5B7C0BDC-810A-4D6E-942B-17D014D1A299}" type="pres">
      <dgm:prSet presAssocID="{37618AD8-70AB-46C7-B2CF-04EF8E97F64D}" presName="parentText" presStyleLbl="node1" presStyleIdx="2" presStyleCnt="3">
        <dgm:presLayoutVars>
          <dgm:chMax val="1"/>
          <dgm:bulletEnabled val="1"/>
        </dgm:presLayoutVars>
      </dgm:prSet>
      <dgm:spPr/>
    </dgm:pt>
    <dgm:pt modelId="{06002BCF-5C38-4E1A-AEF0-5C39B56D69B0}" type="pres">
      <dgm:prSet presAssocID="{37618AD8-70AB-46C7-B2CF-04EF8E97F64D}" presName="descendantText" presStyleLbl="alignAccFollowNode1" presStyleIdx="2" presStyleCnt="3">
        <dgm:presLayoutVars>
          <dgm:bulletEnabled val="1"/>
        </dgm:presLayoutVars>
      </dgm:prSet>
      <dgm:spPr/>
    </dgm:pt>
  </dgm:ptLst>
  <dgm:cxnLst>
    <dgm:cxn modelId="{27DEF81C-F225-4C62-9B7C-B5F039938358}" srcId="{F94A521B-DD87-486A-861D-DD09F7EF9A58}" destId="{62715C75-3AA5-4BEC-ABA2-7594727C611F}" srcOrd="0" destOrd="0" parTransId="{2BF735B8-11C7-475A-B81B-3D2C0F614A28}" sibTransId="{7EBC0B42-D44A-401E-BD79-E17BE37A2579}"/>
    <dgm:cxn modelId="{9B7DB131-CD76-4A71-BDA6-16337BE6E797}" type="presOf" srcId="{085C7424-F094-43F2-B284-6DAE61BB690A}" destId="{F8E7D7AD-8272-46F9-BAB3-38A550256E5F}" srcOrd="0" destOrd="0" presId="urn:microsoft.com/office/officeart/2005/8/layout/vList5"/>
    <dgm:cxn modelId="{D233CE31-B327-410A-88B3-205E9097FCC0}" srcId="{085C7424-F094-43F2-B284-6DAE61BB690A}" destId="{78CEE8AF-2989-4E7F-B6EA-19667D21751A}" srcOrd="0" destOrd="0" parTransId="{154B5292-2C2E-4ECC-837E-7EC5CB365708}" sibTransId="{DB2D443C-4884-4570-93F6-4179188D18EA}"/>
    <dgm:cxn modelId="{1E6A2B34-1360-44B6-9B4E-7AC977A791F5}" type="presOf" srcId="{37618AD8-70AB-46C7-B2CF-04EF8E97F64D}" destId="{5B7C0BDC-810A-4D6E-942B-17D014D1A299}" srcOrd="0" destOrd="0" presId="urn:microsoft.com/office/officeart/2005/8/layout/vList5"/>
    <dgm:cxn modelId="{E40ABC3E-7CED-4097-9807-39AFEDA2740B}" type="presOf" srcId="{908264EB-DFDA-4C70-B744-EC33824FEB12}" destId="{87BF63F8-6CDC-4EB9-8B54-25C66A3A0629}" srcOrd="0" destOrd="0" presId="urn:microsoft.com/office/officeart/2005/8/layout/vList5"/>
    <dgm:cxn modelId="{8C4B334A-E4B3-4F8D-A3CB-02EAD2B8554F}" type="presOf" srcId="{78CEE8AF-2989-4E7F-B6EA-19667D21751A}" destId="{77AD3AA3-8D9F-43DC-9D6A-8046EDA3BD5B}" srcOrd="0" destOrd="0" presId="urn:microsoft.com/office/officeart/2005/8/layout/vList5"/>
    <dgm:cxn modelId="{430CAA6B-3EF9-45D8-931D-30CDD4CC91BC}" srcId="{085C7424-F094-43F2-B284-6DAE61BB690A}" destId="{DCA9DAAA-F32D-4CEC-A083-DB01B004DFEA}" srcOrd="1" destOrd="0" parTransId="{23F4ED94-9DDE-497E-BD3A-CAD5BDA7EADF}" sibTransId="{FA0D0C7E-E5EC-4C87-AC5F-875D8623E26A}"/>
    <dgm:cxn modelId="{94AA2A6E-E0C0-4799-9664-CF89A47998CE}" type="presOf" srcId="{F94A521B-DD87-486A-861D-DD09F7EF9A58}" destId="{E0DCE3DC-D4F2-47C0-8B5C-3B25170C3400}" srcOrd="0" destOrd="0" presId="urn:microsoft.com/office/officeart/2005/8/layout/vList5"/>
    <dgm:cxn modelId="{12E95B9A-873C-4761-8608-5097C094472A}" srcId="{37618AD8-70AB-46C7-B2CF-04EF8E97F64D}" destId="{4B8AE074-557B-46B7-B88A-24B0B6FBB20A}" srcOrd="0" destOrd="0" parTransId="{EA978013-6BE6-4779-956C-974428068469}" sibTransId="{4FA721F2-4C65-4F46-8128-4284FE008F99}"/>
    <dgm:cxn modelId="{3569D4A2-A812-4D70-AC0F-EB665E2D80D6}" type="presOf" srcId="{62715C75-3AA5-4BEC-ABA2-7594727C611F}" destId="{328B446F-E875-422B-9AB5-A961044A2E60}" srcOrd="0" destOrd="0" presId="urn:microsoft.com/office/officeart/2005/8/layout/vList5"/>
    <dgm:cxn modelId="{5317E3A5-D5D9-4D02-BA74-C2D4DFFBF602}" srcId="{F94A521B-DD87-486A-861D-DD09F7EF9A58}" destId="{37618AD8-70AB-46C7-B2CF-04EF8E97F64D}" srcOrd="2" destOrd="0" parTransId="{AC7110A3-E373-4F68-8636-25724231A367}" sibTransId="{3872FD2A-F217-44C6-B9BB-A5AED3119834}"/>
    <dgm:cxn modelId="{05E6ACA7-A604-4B7B-8D02-C8867A927E9D}" type="presOf" srcId="{4B8AE074-557B-46B7-B88A-24B0B6FBB20A}" destId="{06002BCF-5C38-4E1A-AEF0-5C39B56D69B0}" srcOrd="0" destOrd="0" presId="urn:microsoft.com/office/officeart/2005/8/layout/vList5"/>
    <dgm:cxn modelId="{D69905AF-8A62-49F3-A9D9-351A3A87A3D5}" type="presOf" srcId="{DCA9DAAA-F32D-4CEC-A083-DB01B004DFEA}" destId="{77AD3AA3-8D9F-43DC-9D6A-8046EDA3BD5B}" srcOrd="0" destOrd="1" presId="urn:microsoft.com/office/officeart/2005/8/layout/vList5"/>
    <dgm:cxn modelId="{22E135C0-E668-43AE-B8F2-A048B5466505}" srcId="{F94A521B-DD87-486A-861D-DD09F7EF9A58}" destId="{085C7424-F094-43F2-B284-6DAE61BB690A}" srcOrd="1" destOrd="0" parTransId="{DD46A936-80B5-455A-A765-387AE0DB80A3}" sibTransId="{4C4482CB-E0AE-4746-A3D4-468286F95994}"/>
    <dgm:cxn modelId="{ACCF12CF-BC46-43B9-A254-E8FAACA2AB50}" srcId="{62715C75-3AA5-4BEC-ABA2-7594727C611F}" destId="{908264EB-DFDA-4C70-B744-EC33824FEB12}" srcOrd="0" destOrd="0" parTransId="{CDEA8493-1C50-4B02-9329-710B8E34CC69}" sibTransId="{EC76F2E2-90F0-43A4-BBB0-006D1A2CC9D3}"/>
    <dgm:cxn modelId="{FB8D7559-D52E-4497-A4B5-338762C647D0}" type="presParOf" srcId="{E0DCE3DC-D4F2-47C0-8B5C-3B25170C3400}" destId="{3D37AE7E-9FB9-4D3F-98B5-75E5624653E8}" srcOrd="0" destOrd="0" presId="urn:microsoft.com/office/officeart/2005/8/layout/vList5"/>
    <dgm:cxn modelId="{FEEC2CBF-2B40-4F0D-9E7D-08E03DC8A248}" type="presParOf" srcId="{3D37AE7E-9FB9-4D3F-98B5-75E5624653E8}" destId="{328B446F-E875-422B-9AB5-A961044A2E60}" srcOrd="0" destOrd="0" presId="urn:microsoft.com/office/officeart/2005/8/layout/vList5"/>
    <dgm:cxn modelId="{D8A17182-7039-491C-A778-3A060B5DAFE6}" type="presParOf" srcId="{3D37AE7E-9FB9-4D3F-98B5-75E5624653E8}" destId="{87BF63F8-6CDC-4EB9-8B54-25C66A3A0629}" srcOrd="1" destOrd="0" presId="urn:microsoft.com/office/officeart/2005/8/layout/vList5"/>
    <dgm:cxn modelId="{392C8F28-42E7-49C0-812A-E3B67F4A027B}" type="presParOf" srcId="{E0DCE3DC-D4F2-47C0-8B5C-3B25170C3400}" destId="{A1F98B0E-096F-4D63-A712-92BD34CC8F29}" srcOrd="1" destOrd="0" presId="urn:microsoft.com/office/officeart/2005/8/layout/vList5"/>
    <dgm:cxn modelId="{ECAE8245-32D0-4D0D-85CE-1EDF510BAF09}" type="presParOf" srcId="{E0DCE3DC-D4F2-47C0-8B5C-3B25170C3400}" destId="{A233D754-8984-4FEB-8A86-750B8439EF21}" srcOrd="2" destOrd="0" presId="urn:microsoft.com/office/officeart/2005/8/layout/vList5"/>
    <dgm:cxn modelId="{4223BBC5-48A1-45E9-9E3A-46176855FA4A}" type="presParOf" srcId="{A233D754-8984-4FEB-8A86-750B8439EF21}" destId="{F8E7D7AD-8272-46F9-BAB3-38A550256E5F}" srcOrd="0" destOrd="0" presId="urn:microsoft.com/office/officeart/2005/8/layout/vList5"/>
    <dgm:cxn modelId="{4F08B7EE-6B3D-488B-8ADD-9A83ECDF696C}" type="presParOf" srcId="{A233D754-8984-4FEB-8A86-750B8439EF21}" destId="{77AD3AA3-8D9F-43DC-9D6A-8046EDA3BD5B}" srcOrd="1" destOrd="0" presId="urn:microsoft.com/office/officeart/2005/8/layout/vList5"/>
    <dgm:cxn modelId="{336B8659-DAC9-494F-865C-CA0C8F4B59CC}" type="presParOf" srcId="{E0DCE3DC-D4F2-47C0-8B5C-3B25170C3400}" destId="{639987F1-CAD8-466C-9691-4DDAC85E1B37}" srcOrd="3" destOrd="0" presId="urn:microsoft.com/office/officeart/2005/8/layout/vList5"/>
    <dgm:cxn modelId="{7AAEBC33-58A6-4208-986D-DC745DCFBDAE}" type="presParOf" srcId="{E0DCE3DC-D4F2-47C0-8B5C-3B25170C3400}" destId="{1ADA10BF-09D5-4616-AE29-7796FF7557F7}" srcOrd="4" destOrd="0" presId="urn:microsoft.com/office/officeart/2005/8/layout/vList5"/>
    <dgm:cxn modelId="{FC9D55CC-7FE5-4E83-8894-2725A8318831}" type="presParOf" srcId="{1ADA10BF-09D5-4616-AE29-7796FF7557F7}" destId="{5B7C0BDC-810A-4D6E-942B-17D014D1A299}" srcOrd="0" destOrd="0" presId="urn:microsoft.com/office/officeart/2005/8/layout/vList5"/>
    <dgm:cxn modelId="{6E1CC3C3-CE85-4E83-AFAB-487DF64792AE}" type="presParOf" srcId="{1ADA10BF-09D5-4616-AE29-7796FF7557F7}" destId="{06002BCF-5C38-4E1A-AEF0-5C39B56D69B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4A521B-DD87-486A-861D-DD09F7EF9A58}"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62715C75-3AA5-4BEC-ABA2-7594727C611F}">
      <dgm:prSet/>
      <dgm:spPr/>
      <dgm:t>
        <a:bodyPr/>
        <a:lstStyle/>
        <a:p>
          <a:r>
            <a:rPr lang="en-US" dirty="0"/>
            <a:t>Comparability</a:t>
          </a:r>
        </a:p>
      </dgm:t>
    </dgm:pt>
    <dgm:pt modelId="{2BF735B8-11C7-475A-B81B-3D2C0F614A28}" type="parTrans" cxnId="{27DEF81C-F225-4C62-9B7C-B5F039938358}">
      <dgm:prSet/>
      <dgm:spPr/>
      <dgm:t>
        <a:bodyPr/>
        <a:lstStyle/>
        <a:p>
          <a:endParaRPr lang="en-US"/>
        </a:p>
      </dgm:t>
    </dgm:pt>
    <dgm:pt modelId="{7EBC0B42-D44A-401E-BD79-E17BE37A2579}" type="sibTrans" cxnId="{27DEF81C-F225-4C62-9B7C-B5F039938358}">
      <dgm:prSet/>
      <dgm:spPr/>
      <dgm:t>
        <a:bodyPr/>
        <a:lstStyle/>
        <a:p>
          <a:endParaRPr lang="en-US"/>
        </a:p>
      </dgm:t>
    </dgm:pt>
    <dgm:pt modelId="{908264EB-DFDA-4C70-B744-EC33824FEB12}">
      <dgm:prSet/>
      <dgm:spPr/>
      <dgm:t>
        <a:bodyPr/>
        <a:lstStyle/>
        <a:p>
          <a:r>
            <a:rPr lang="en-US" dirty="0"/>
            <a:t>Allow the performance of a company to be assessed and evaluated against comparable companies</a:t>
          </a:r>
        </a:p>
      </dgm:t>
    </dgm:pt>
    <dgm:pt modelId="{CDEA8493-1C50-4B02-9329-710B8E34CC69}" type="parTrans" cxnId="{ACCF12CF-BC46-43B9-A254-E8FAACA2AB50}">
      <dgm:prSet/>
      <dgm:spPr/>
      <dgm:t>
        <a:bodyPr/>
        <a:lstStyle/>
        <a:p>
          <a:endParaRPr lang="en-US"/>
        </a:p>
      </dgm:t>
    </dgm:pt>
    <dgm:pt modelId="{EC76F2E2-90F0-43A4-BBB0-006D1A2CC9D3}" type="sibTrans" cxnId="{ACCF12CF-BC46-43B9-A254-E8FAACA2AB50}">
      <dgm:prSet/>
      <dgm:spPr/>
      <dgm:t>
        <a:bodyPr/>
        <a:lstStyle/>
        <a:p>
          <a:endParaRPr lang="en-US"/>
        </a:p>
      </dgm:t>
    </dgm:pt>
    <dgm:pt modelId="{085C7424-F094-43F2-B284-6DAE61BB690A}">
      <dgm:prSet/>
      <dgm:spPr/>
      <dgm:t>
        <a:bodyPr/>
        <a:lstStyle/>
        <a:p>
          <a:r>
            <a:rPr lang="en-US" dirty="0"/>
            <a:t>Sustainability</a:t>
          </a:r>
        </a:p>
      </dgm:t>
    </dgm:pt>
    <dgm:pt modelId="{DD46A936-80B5-455A-A765-387AE0DB80A3}" type="parTrans" cxnId="{22E135C0-E668-43AE-B8F2-A048B5466505}">
      <dgm:prSet/>
      <dgm:spPr/>
      <dgm:t>
        <a:bodyPr/>
        <a:lstStyle/>
        <a:p>
          <a:endParaRPr lang="en-US"/>
        </a:p>
      </dgm:t>
    </dgm:pt>
    <dgm:pt modelId="{4C4482CB-E0AE-4746-A3D4-468286F95994}" type="sibTrans" cxnId="{22E135C0-E668-43AE-B8F2-A048B5466505}">
      <dgm:prSet/>
      <dgm:spPr/>
      <dgm:t>
        <a:bodyPr/>
        <a:lstStyle/>
        <a:p>
          <a:endParaRPr lang="en-US"/>
        </a:p>
      </dgm:t>
    </dgm:pt>
    <dgm:pt modelId="{78CEE8AF-2989-4E7F-B6EA-19667D21751A}">
      <dgm:prSet/>
      <dgm:spPr/>
      <dgm:t>
        <a:bodyPr/>
        <a:lstStyle/>
        <a:p>
          <a:r>
            <a:rPr lang="en-US" dirty="0"/>
            <a:t>Change period-over period should be from operating performance and market changes, not accounting mismatches</a:t>
          </a:r>
        </a:p>
      </dgm:t>
    </dgm:pt>
    <dgm:pt modelId="{154B5292-2C2E-4ECC-837E-7EC5CB365708}" type="parTrans" cxnId="{D233CE31-B327-410A-88B3-205E9097FCC0}">
      <dgm:prSet/>
      <dgm:spPr/>
      <dgm:t>
        <a:bodyPr/>
        <a:lstStyle/>
        <a:p>
          <a:endParaRPr lang="en-US"/>
        </a:p>
      </dgm:t>
    </dgm:pt>
    <dgm:pt modelId="{DB2D443C-4884-4570-93F6-4179188D18EA}" type="sibTrans" cxnId="{D233CE31-B327-410A-88B3-205E9097FCC0}">
      <dgm:prSet/>
      <dgm:spPr/>
      <dgm:t>
        <a:bodyPr/>
        <a:lstStyle/>
        <a:p>
          <a:endParaRPr lang="en-US"/>
        </a:p>
      </dgm:t>
    </dgm:pt>
    <dgm:pt modelId="{37618AD8-70AB-46C7-B2CF-04EF8E97F64D}">
      <dgm:prSet/>
      <dgm:spPr/>
      <dgm:t>
        <a:bodyPr/>
        <a:lstStyle/>
        <a:p>
          <a:r>
            <a:rPr lang="en-US" dirty="0"/>
            <a:t>Economic</a:t>
          </a:r>
        </a:p>
      </dgm:t>
    </dgm:pt>
    <dgm:pt modelId="{AC7110A3-E373-4F68-8636-25724231A367}" type="parTrans" cxnId="{5317E3A5-D5D9-4D02-BA74-C2D4DFFBF602}">
      <dgm:prSet/>
      <dgm:spPr/>
      <dgm:t>
        <a:bodyPr/>
        <a:lstStyle/>
        <a:p>
          <a:endParaRPr lang="en-US"/>
        </a:p>
      </dgm:t>
    </dgm:pt>
    <dgm:pt modelId="{3872FD2A-F217-44C6-B9BB-A5AED3119834}" type="sibTrans" cxnId="{5317E3A5-D5D9-4D02-BA74-C2D4DFFBF602}">
      <dgm:prSet/>
      <dgm:spPr/>
      <dgm:t>
        <a:bodyPr/>
        <a:lstStyle/>
        <a:p>
          <a:endParaRPr lang="en-US"/>
        </a:p>
      </dgm:t>
    </dgm:pt>
    <dgm:pt modelId="{4B8AE074-557B-46B7-B88A-24B0B6FBB20A}">
      <dgm:prSet/>
      <dgm:spPr/>
      <dgm:t>
        <a:bodyPr/>
        <a:lstStyle/>
        <a:p>
          <a:r>
            <a:rPr lang="en-US"/>
            <a:t>Value of assets/liabilities should reflect their intrinsic value</a:t>
          </a:r>
        </a:p>
      </dgm:t>
    </dgm:pt>
    <dgm:pt modelId="{EA978013-6BE6-4779-956C-974428068469}" type="parTrans" cxnId="{12E95B9A-873C-4761-8608-5097C094472A}">
      <dgm:prSet/>
      <dgm:spPr/>
      <dgm:t>
        <a:bodyPr/>
        <a:lstStyle/>
        <a:p>
          <a:endParaRPr lang="en-US"/>
        </a:p>
      </dgm:t>
    </dgm:pt>
    <dgm:pt modelId="{4FA721F2-4C65-4F46-8128-4284FE008F99}" type="sibTrans" cxnId="{12E95B9A-873C-4761-8608-5097C094472A}">
      <dgm:prSet/>
      <dgm:spPr/>
      <dgm:t>
        <a:bodyPr/>
        <a:lstStyle/>
        <a:p>
          <a:endParaRPr lang="en-US"/>
        </a:p>
      </dgm:t>
    </dgm:pt>
    <dgm:pt modelId="{E0DCE3DC-D4F2-47C0-8B5C-3B25170C3400}" type="pres">
      <dgm:prSet presAssocID="{F94A521B-DD87-486A-861D-DD09F7EF9A58}" presName="Name0" presStyleCnt="0">
        <dgm:presLayoutVars>
          <dgm:dir/>
          <dgm:animLvl val="lvl"/>
          <dgm:resizeHandles val="exact"/>
        </dgm:presLayoutVars>
      </dgm:prSet>
      <dgm:spPr/>
    </dgm:pt>
    <dgm:pt modelId="{3D37AE7E-9FB9-4D3F-98B5-75E5624653E8}" type="pres">
      <dgm:prSet presAssocID="{62715C75-3AA5-4BEC-ABA2-7594727C611F}" presName="linNode" presStyleCnt="0"/>
      <dgm:spPr/>
    </dgm:pt>
    <dgm:pt modelId="{328B446F-E875-422B-9AB5-A961044A2E60}" type="pres">
      <dgm:prSet presAssocID="{62715C75-3AA5-4BEC-ABA2-7594727C611F}" presName="parentText" presStyleLbl="node1" presStyleIdx="0" presStyleCnt="3">
        <dgm:presLayoutVars>
          <dgm:chMax val="1"/>
          <dgm:bulletEnabled val="1"/>
        </dgm:presLayoutVars>
      </dgm:prSet>
      <dgm:spPr/>
    </dgm:pt>
    <dgm:pt modelId="{87BF63F8-6CDC-4EB9-8B54-25C66A3A0629}" type="pres">
      <dgm:prSet presAssocID="{62715C75-3AA5-4BEC-ABA2-7594727C611F}" presName="descendantText" presStyleLbl="alignAccFollowNode1" presStyleIdx="0" presStyleCnt="3">
        <dgm:presLayoutVars>
          <dgm:bulletEnabled val="1"/>
        </dgm:presLayoutVars>
      </dgm:prSet>
      <dgm:spPr/>
    </dgm:pt>
    <dgm:pt modelId="{A1F98B0E-096F-4D63-A712-92BD34CC8F29}" type="pres">
      <dgm:prSet presAssocID="{7EBC0B42-D44A-401E-BD79-E17BE37A2579}" presName="sp" presStyleCnt="0"/>
      <dgm:spPr/>
    </dgm:pt>
    <dgm:pt modelId="{A233D754-8984-4FEB-8A86-750B8439EF21}" type="pres">
      <dgm:prSet presAssocID="{085C7424-F094-43F2-B284-6DAE61BB690A}" presName="linNode" presStyleCnt="0"/>
      <dgm:spPr/>
    </dgm:pt>
    <dgm:pt modelId="{F8E7D7AD-8272-46F9-BAB3-38A550256E5F}" type="pres">
      <dgm:prSet presAssocID="{085C7424-F094-43F2-B284-6DAE61BB690A}" presName="parentText" presStyleLbl="node1" presStyleIdx="1" presStyleCnt="3">
        <dgm:presLayoutVars>
          <dgm:chMax val="1"/>
          <dgm:bulletEnabled val="1"/>
        </dgm:presLayoutVars>
      </dgm:prSet>
      <dgm:spPr/>
    </dgm:pt>
    <dgm:pt modelId="{77AD3AA3-8D9F-43DC-9D6A-8046EDA3BD5B}" type="pres">
      <dgm:prSet presAssocID="{085C7424-F094-43F2-B284-6DAE61BB690A}" presName="descendantText" presStyleLbl="alignAccFollowNode1" presStyleIdx="1" presStyleCnt="3">
        <dgm:presLayoutVars>
          <dgm:bulletEnabled val="1"/>
        </dgm:presLayoutVars>
      </dgm:prSet>
      <dgm:spPr/>
    </dgm:pt>
    <dgm:pt modelId="{639987F1-CAD8-466C-9691-4DDAC85E1B37}" type="pres">
      <dgm:prSet presAssocID="{4C4482CB-E0AE-4746-A3D4-468286F95994}" presName="sp" presStyleCnt="0"/>
      <dgm:spPr/>
    </dgm:pt>
    <dgm:pt modelId="{1ADA10BF-09D5-4616-AE29-7796FF7557F7}" type="pres">
      <dgm:prSet presAssocID="{37618AD8-70AB-46C7-B2CF-04EF8E97F64D}" presName="linNode" presStyleCnt="0"/>
      <dgm:spPr/>
    </dgm:pt>
    <dgm:pt modelId="{5B7C0BDC-810A-4D6E-942B-17D014D1A299}" type="pres">
      <dgm:prSet presAssocID="{37618AD8-70AB-46C7-B2CF-04EF8E97F64D}" presName="parentText" presStyleLbl="node1" presStyleIdx="2" presStyleCnt="3">
        <dgm:presLayoutVars>
          <dgm:chMax val="1"/>
          <dgm:bulletEnabled val="1"/>
        </dgm:presLayoutVars>
      </dgm:prSet>
      <dgm:spPr/>
    </dgm:pt>
    <dgm:pt modelId="{06002BCF-5C38-4E1A-AEF0-5C39B56D69B0}" type="pres">
      <dgm:prSet presAssocID="{37618AD8-70AB-46C7-B2CF-04EF8E97F64D}" presName="descendantText" presStyleLbl="alignAccFollowNode1" presStyleIdx="2" presStyleCnt="3">
        <dgm:presLayoutVars>
          <dgm:bulletEnabled val="1"/>
        </dgm:presLayoutVars>
      </dgm:prSet>
      <dgm:spPr/>
    </dgm:pt>
  </dgm:ptLst>
  <dgm:cxnLst>
    <dgm:cxn modelId="{27DEF81C-F225-4C62-9B7C-B5F039938358}" srcId="{F94A521B-DD87-486A-861D-DD09F7EF9A58}" destId="{62715C75-3AA5-4BEC-ABA2-7594727C611F}" srcOrd="0" destOrd="0" parTransId="{2BF735B8-11C7-475A-B81B-3D2C0F614A28}" sibTransId="{7EBC0B42-D44A-401E-BD79-E17BE37A2579}"/>
    <dgm:cxn modelId="{9B7DB131-CD76-4A71-BDA6-16337BE6E797}" type="presOf" srcId="{085C7424-F094-43F2-B284-6DAE61BB690A}" destId="{F8E7D7AD-8272-46F9-BAB3-38A550256E5F}" srcOrd="0" destOrd="0" presId="urn:microsoft.com/office/officeart/2005/8/layout/vList5"/>
    <dgm:cxn modelId="{D233CE31-B327-410A-88B3-205E9097FCC0}" srcId="{085C7424-F094-43F2-B284-6DAE61BB690A}" destId="{78CEE8AF-2989-4E7F-B6EA-19667D21751A}" srcOrd="0" destOrd="0" parTransId="{154B5292-2C2E-4ECC-837E-7EC5CB365708}" sibTransId="{DB2D443C-4884-4570-93F6-4179188D18EA}"/>
    <dgm:cxn modelId="{1E6A2B34-1360-44B6-9B4E-7AC977A791F5}" type="presOf" srcId="{37618AD8-70AB-46C7-B2CF-04EF8E97F64D}" destId="{5B7C0BDC-810A-4D6E-942B-17D014D1A299}" srcOrd="0" destOrd="0" presId="urn:microsoft.com/office/officeart/2005/8/layout/vList5"/>
    <dgm:cxn modelId="{E40ABC3E-7CED-4097-9807-39AFEDA2740B}" type="presOf" srcId="{908264EB-DFDA-4C70-B744-EC33824FEB12}" destId="{87BF63F8-6CDC-4EB9-8B54-25C66A3A0629}" srcOrd="0" destOrd="0" presId="urn:microsoft.com/office/officeart/2005/8/layout/vList5"/>
    <dgm:cxn modelId="{8C4B334A-E4B3-4F8D-A3CB-02EAD2B8554F}" type="presOf" srcId="{78CEE8AF-2989-4E7F-B6EA-19667D21751A}" destId="{77AD3AA3-8D9F-43DC-9D6A-8046EDA3BD5B}" srcOrd="0" destOrd="0" presId="urn:microsoft.com/office/officeart/2005/8/layout/vList5"/>
    <dgm:cxn modelId="{94AA2A6E-E0C0-4799-9664-CF89A47998CE}" type="presOf" srcId="{F94A521B-DD87-486A-861D-DD09F7EF9A58}" destId="{E0DCE3DC-D4F2-47C0-8B5C-3B25170C3400}" srcOrd="0" destOrd="0" presId="urn:microsoft.com/office/officeart/2005/8/layout/vList5"/>
    <dgm:cxn modelId="{12E95B9A-873C-4761-8608-5097C094472A}" srcId="{37618AD8-70AB-46C7-B2CF-04EF8E97F64D}" destId="{4B8AE074-557B-46B7-B88A-24B0B6FBB20A}" srcOrd="0" destOrd="0" parTransId="{EA978013-6BE6-4779-956C-974428068469}" sibTransId="{4FA721F2-4C65-4F46-8128-4284FE008F99}"/>
    <dgm:cxn modelId="{3569D4A2-A812-4D70-AC0F-EB665E2D80D6}" type="presOf" srcId="{62715C75-3AA5-4BEC-ABA2-7594727C611F}" destId="{328B446F-E875-422B-9AB5-A961044A2E60}" srcOrd="0" destOrd="0" presId="urn:microsoft.com/office/officeart/2005/8/layout/vList5"/>
    <dgm:cxn modelId="{5317E3A5-D5D9-4D02-BA74-C2D4DFFBF602}" srcId="{F94A521B-DD87-486A-861D-DD09F7EF9A58}" destId="{37618AD8-70AB-46C7-B2CF-04EF8E97F64D}" srcOrd="2" destOrd="0" parTransId="{AC7110A3-E373-4F68-8636-25724231A367}" sibTransId="{3872FD2A-F217-44C6-B9BB-A5AED3119834}"/>
    <dgm:cxn modelId="{05E6ACA7-A604-4B7B-8D02-C8867A927E9D}" type="presOf" srcId="{4B8AE074-557B-46B7-B88A-24B0B6FBB20A}" destId="{06002BCF-5C38-4E1A-AEF0-5C39B56D69B0}" srcOrd="0" destOrd="0" presId="urn:microsoft.com/office/officeart/2005/8/layout/vList5"/>
    <dgm:cxn modelId="{22E135C0-E668-43AE-B8F2-A048B5466505}" srcId="{F94A521B-DD87-486A-861D-DD09F7EF9A58}" destId="{085C7424-F094-43F2-B284-6DAE61BB690A}" srcOrd="1" destOrd="0" parTransId="{DD46A936-80B5-455A-A765-387AE0DB80A3}" sibTransId="{4C4482CB-E0AE-4746-A3D4-468286F95994}"/>
    <dgm:cxn modelId="{ACCF12CF-BC46-43B9-A254-E8FAACA2AB50}" srcId="{62715C75-3AA5-4BEC-ABA2-7594727C611F}" destId="{908264EB-DFDA-4C70-B744-EC33824FEB12}" srcOrd="0" destOrd="0" parTransId="{CDEA8493-1C50-4B02-9329-710B8E34CC69}" sibTransId="{EC76F2E2-90F0-43A4-BBB0-006D1A2CC9D3}"/>
    <dgm:cxn modelId="{FB8D7559-D52E-4497-A4B5-338762C647D0}" type="presParOf" srcId="{E0DCE3DC-D4F2-47C0-8B5C-3B25170C3400}" destId="{3D37AE7E-9FB9-4D3F-98B5-75E5624653E8}" srcOrd="0" destOrd="0" presId="urn:microsoft.com/office/officeart/2005/8/layout/vList5"/>
    <dgm:cxn modelId="{FEEC2CBF-2B40-4F0D-9E7D-08E03DC8A248}" type="presParOf" srcId="{3D37AE7E-9FB9-4D3F-98B5-75E5624653E8}" destId="{328B446F-E875-422B-9AB5-A961044A2E60}" srcOrd="0" destOrd="0" presId="urn:microsoft.com/office/officeart/2005/8/layout/vList5"/>
    <dgm:cxn modelId="{D8A17182-7039-491C-A778-3A060B5DAFE6}" type="presParOf" srcId="{3D37AE7E-9FB9-4D3F-98B5-75E5624653E8}" destId="{87BF63F8-6CDC-4EB9-8B54-25C66A3A0629}" srcOrd="1" destOrd="0" presId="urn:microsoft.com/office/officeart/2005/8/layout/vList5"/>
    <dgm:cxn modelId="{392C8F28-42E7-49C0-812A-E3B67F4A027B}" type="presParOf" srcId="{E0DCE3DC-D4F2-47C0-8B5C-3B25170C3400}" destId="{A1F98B0E-096F-4D63-A712-92BD34CC8F29}" srcOrd="1" destOrd="0" presId="urn:microsoft.com/office/officeart/2005/8/layout/vList5"/>
    <dgm:cxn modelId="{ECAE8245-32D0-4D0D-85CE-1EDF510BAF09}" type="presParOf" srcId="{E0DCE3DC-D4F2-47C0-8B5C-3B25170C3400}" destId="{A233D754-8984-4FEB-8A86-750B8439EF21}" srcOrd="2" destOrd="0" presId="urn:microsoft.com/office/officeart/2005/8/layout/vList5"/>
    <dgm:cxn modelId="{4223BBC5-48A1-45E9-9E3A-46176855FA4A}" type="presParOf" srcId="{A233D754-8984-4FEB-8A86-750B8439EF21}" destId="{F8E7D7AD-8272-46F9-BAB3-38A550256E5F}" srcOrd="0" destOrd="0" presId="urn:microsoft.com/office/officeart/2005/8/layout/vList5"/>
    <dgm:cxn modelId="{4F08B7EE-6B3D-488B-8ADD-9A83ECDF696C}" type="presParOf" srcId="{A233D754-8984-4FEB-8A86-750B8439EF21}" destId="{77AD3AA3-8D9F-43DC-9D6A-8046EDA3BD5B}" srcOrd="1" destOrd="0" presId="urn:microsoft.com/office/officeart/2005/8/layout/vList5"/>
    <dgm:cxn modelId="{336B8659-DAC9-494F-865C-CA0C8F4B59CC}" type="presParOf" srcId="{E0DCE3DC-D4F2-47C0-8B5C-3B25170C3400}" destId="{639987F1-CAD8-466C-9691-4DDAC85E1B37}" srcOrd="3" destOrd="0" presId="urn:microsoft.com/office/officeart/2005/8/layout/vList5"/>
    <dgm:cxn modelId="{7AAEBC33-58A6-4208-986D-DC745DCFBDAE}" type="presParOf" srcId="{E0DCE3DC-D4F2-47C0-8B5C-3B25170C3400}" destId="{1ADA10BF-09D5-4616-AE29-7796FF7557F7}" srcOrd="4" destOrd="0" presId="urn:microsoft.com/office/officeart/2005/8/layout/vList5"/>
    <dgm:cxn modelId="{FC9D55CC-7FE5-4E83-8894-2725A8318831}" type="presParOf" srcId="{1ADA10BF-09D5-4616-AE29-7796FF7557F7}" destId="{5B7C0BDC-810A-4D6E-942B-17D014D1A299}" srcOrd="0" destOrd="0" presId="urn:microsoft.com/office/officeart/2005/8/layout/vList5"/>
    <dgm:cxn modelId="{6E1CC3C3-CE85-4E83-AFAB-487DF64792AE}" type="presParOf" srcId="{1ADA10BF-09D5-4616-AE29-7796FF7557F7}" destId="{06002BCF-5C38-4E1A-AEF0-5C39B56D69B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4A521B-DD87-486A-861D-DD09F7EF9A5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62715C75-3AA5-4BEC-ABA2-7594727C611F}">
      <dgm:prSet/>
      <dgm:spPr/>
      <dgm:t>
        <a:bodyPr/>
        <a:lstStyle/>
        <a:p>
          <a:r>
            <a:rPr lang="en-US" dirty="0"/>
            <a:t>Level 1</a:t>
          </a:r>
        </a:p>
      </dgm:t>
    </dgm:pt>
    <dgm:pt modelId="{2BF735B8-11C7-475A-B81B-3D2C0F614A28}" type="parTrans" cxnId="{27DEF81C-F225-4C62-9B7C-B5F039938358}">
      <dgm:prSet/>
      <dgm:spPr/>
      <dgm:t>
        <a:bodyPr/>
        <a:lstStyle/>
        <a:p>
          <a:endParaRPr lang="en-US"/>
        </a:p>
      </dgm:t>
    </dgm:pt>
    <dgm:pt modelId="{7EBC0B42-D44A-401E-BD79-E17BE37A2579}" type="sibTrans" cxnId="{27DEF81C-F225-4C62-9B7C-B5F039938358}">
      <dgm:prSet/>
      <dgm:spPr/>
      <dgm:t>
        <a:bodyPr/>
        <a:lstStyle/>
        <a:p>
          <a:endParaRPr lang="en-US"/>
        </a:p>
      </dgm:t>
    </dgm:pt>
    <dgm:pt modelId="{908264EB-DFDA-4C70-B744-EC33824FEB12}">
      <dgm:prSet/>
      <dgm:spPr/>
      <dgm:t>
        <a:bodyPr/>
        <a:lstStyle/>
        <a:p>
          <a:r>
            <a:rPr lang="en-US" dirty="0"/>
            <a:t>Value reported is based on an unadjusted quote price from active markets</a:t>
          </a:r>
        </a:p>
      </dgm:t>
    </dgm:pt>
    <dgm:pt modelId="{CDEA8493-1C50-4B02-9329-710B8E34CC69}" type="parTrans" cxnId="{ACCF12CF-BC46-43B9-A254-E8FAACA2AB50}">
      <dgm:prSet/>
      <dgm:spPr/>
      <dgm:t>
        <a:bodyPr/>
        <a:lstStyle/>
        <a:p>
          <a:endParaRPr lang="en-US"/>
        </a:p>
      </dgm:t>
    </dgm:pt>
    <dgm:pt modelId="{EC76F2E2-90F0-43A4-BBB0-006D1A2CC9D3}" type="sibTrans" cxnId="{ACCF12CF-BC46-43B9-A254-E8FAACA2AB50}">
      <dgm:prSet/>
      <dgm:spPr/>
      <dgm:t>
        <a:bodyPr/>
        <a:lstStyle/>
        <a:p>
          <a:endParaRPr lang="en-US"/>
        </a:p>
      </dgm:t>
    </dgm:pt>
    <dgm:pt modelId="{085C7424-F094-43F2-B284-6DAE61BB690A}">
      <dgm:prSet/>
      <dgm:spPr/>
      <dgm:t>
        <a:bodyPr/>
        <a:lstStyle/>
        <a:p>
          <a:r>
            <a:rPr lang="en-US" dirty="0"/>
            <a:t>Level 2</a:t>
          </a:r>
        </a:p>
      </dgm:t>
    </dgm:pt>
    <dgm:pt modelId="{DD46A936-80B5-455A-A765-387AE0DB80A3}" type="parTrans" cxnId="{22E135C0-E668-43AE-B8F2-A048B5466505}">
      <dgm:prSet/>
      <dgm:spPr/>
      <dgm:t>
        <a:bodyPr/>
        <a:lstStyle/>
        <a:p>
          <a:endParaRPr lang="en-US"/>
        </a:p>
      </dgm:t>
    </dgm:pt>
    <dgm:pt modelId="{4C4482CB-E0AE-4746-A3D4-468286F95994}" type="sibTrans" cxnId="{22E135C0-E668-43AE-B8F2-A048B5466505}">
      <dgm:prSet/>
      <dgm:spPr/>
      <dgm:t>
        <a:bodyPr/>
        <a:lstStyle/>
        <a:p>
          <a:endParaRPr lang="en-US"/>
        </a:p>
      </dgm:t>
    </dgm:pt>
    <dgm:pt modelId="{78CEE8AF-2989-4E7F-B6EA-19667D21751A}">
      <dgm:prSet/>
      <dgm:spPr/>
      <dgm:t>
        <a:bodyPr/>
        <a:lstStyle/>
        <a:p>
          <a:r>
            <a:rPr lang="en-US" dirty="0"/>
            <a:t>Value reported includes items other than quoted prices that are observable to market participants</a:t>
          </a:r>
        </a:p>
      </dgm:t>
    </dgm:pt>
    <dgm:pt modelId="{154B5292-2C2E-4ECC-837E-7EC5CB365708}" type="parTrans" cxnId="{D233CE31-B327-410A-88B3-205E9097FCC0}">
      <dgm:prSet/>
      <dgm:spPr/>
      <dgm:t>
        <a:bodyPr/>
        <a:lstStyle/>
        <a:p>
          <a:endParaRPr lang="en-US"/>
        </a:p>
      </dgm:t>
    </dgm:pt>
    <dgm:pt modelId="{DB2D443C-4884-4570-93F6-4179188D18EA}" type="sibTrans" cxnId="{D233CE31-B327-410A-88B3-205E9097FCC0}">
      <dgm:prSet/>
      <dgm:spPr/>
      <dgm:t>
        <a:bodyPr/>
        <a:lstStyle/>
        <a:p>
          <a:endParaRPr lang="en-US"/>
        </a:p>
      </dgm:t>
    </dgm:pt>
    <dgm:pt modelId="{37618AD8-70AB-46C7-B2CF-04EF8E97F64D}">
      <dgm:prSet/>
      <dgm:spPr/>
      <dgm:t>
        <a:bodyPr/>
        <a:lstStyle/>
        <a:p>
          <a:r>
            <a:rPr lang="en-US" dirty="0"/>
            <a:t>Level 3</a:t>
          </a:r>
        </a:p>
      </dgm:t>
    </dgm:pt>
    <dgm:pt modelId="{AC7110A3-E373-4F68-8636-25724231A367}" type="parTrans" cxnId="{5317E3A5-D5D9-4D02-BA74-C2D4DFFBF602}">
      <dgm:prSet/>
      <dgm:spPr/>
      <dgm:t>
        <a:bodyPr/>
        <a:lstStyle/>
        <a:p>
          <a:endParaRPr lang="en-US"/>
        </a:p>
      </dgm:t>
    </dgm:pt>
    <dgm:pt modelId="{3872FD2A-F217-44C6-B9BB-A5AED3119834}" type="sibTrans" cxnId="{5317E3A5-D5D9-4D02-BA74-C2D4DFFBF602}">
      <dgm:prSet/>
      <dgm:spPr/>
      <dgm:t>
        <a:bodyPr/>
        <a:lstStyle/>
        <a:p>
          <a:endParaRPr lang="en-US"/>
        </a:p>
      </dgm:t>
    </dgm:pt>
    <dgm:pt modelId="{4B8AE074-557B-46B7-B88A-24B0B6FBB20A}">
      <dgm:prSet/>
      <dgm:spPr/>
      <dgm:t>
        <a:bodyPr/>
        <a:lstStyle/>
        <a:p>
          <a:r>
            <a:rPr lang="en-US" dirty="0"/>
            <a:t>Value reported includes at least one non-observable input</a:t>
          </a:r>
        </a:p>
      </dgm:t>
    </dgm:pt>
    <dgm:pt modelId="{EA978013-6BE6-4779-956C-974428068469}" type="parTrans" cxnId="{12E95B9A-873C-4761-8608-5097C094472A}">
      <dgm:prSet/>
      <dgm:spPr/>
      <dgm:t>
        <a:bodyPr/>
        <a:lstStyle/>
        <a:p>
          <a:endParaRPr lang="en-US"/>
        </a:p>
      </dgm:t>
    </dgm:pt>
    <dgm:pt modelId="{4FA721F2-4C65-4F46-8128-4284FE008F99}" type="sibTrans" cxnId="{12E95B9A-873C-4761-8608-5097C094472A}">
      <dgm:prSet/>
      <dgm:spPr/>
      <dgm:t>
        <a:bodyPr/>
        <a:lstStyle/>
        <a:p>
          <a:endParaRPr lang="en-US"/>
        </a:p>
      </dgm:t>
    </dgm:pt>
    <dgm:pt modelId="{8F853A82-77AE-448B-A0E2-8C4E237B12CE}">
      <dgm:prSet/>
      <dgm:spPr/>
      <dgm:t>
        <a:bodyPr/>
        <a:lstStyle/>
        <a:p>
          <a:r>
            <a:rPr lang="en-US" dirty="0"/>
            <a:t>E.g. value of public equity a company holds</a:t>
          </a:r>
        </a:p>
      </dgm:t>
    </dgm:pt>
    <dgm:pt modelId="{3A0C3392-E524-4191-826B-C36C554F197D}" type="parTrans" cxnId="{4818D666-3AE8-4C52-94CE-783593B0EF07}">
      <dgm:prSet/>
      <dgm:spPr/>
      <dgm:t>
        <a:bodyPr/>
        <a:lstStyle/>
        <a:p>
          <a:endParaRPr lang="en-US"/>
        </a:p>
      </dgm:t>
    </dgm:pt>
    <dgm:pt modelId="{BBB4B708-301C-40D9-B080-C491E19D6516}" type="sibTrans" cxnId="{4818D666-3AE8-4C52-94CE-783593B0EF07}">
      <dgm:prSet/>
      <dgm:spPr/>
      <dgm:t>
        <a:bodyPr/>
        <a:lstStyle/>
        <a:p>
          <a:endParaRPr lang="en-US"/>
        </a:p>
      </dgm:t>
    </dgm:pt>
    <dgm:pt modelId="{2C244868-E719-4730-832E-E26CD1FDEA27}">
      <dgm:prSet/>
      <dgm:spPr/>
      <dgm:t>
        <a:bodyPr/>
        <a:lstStyle/>
        <a:p>
          <a:r>
            <a:rPr lang="en-US" dirty="0"/>
            <a:t>E.g. value of a non life contingent payout annuity</a:t>
          </a:r>
        </a:p>
      </dgm:t>
    </dgm:pt>
    <dgm:pt modelId="{8467E79D-0A8A-4768-B6F4-0DF46A79C1F2}" type="parTrans" cxnId="{10AAB37A-E38A-4E80-80C0-FC0F11BD5DED}">
      <dgm:prSet/>
      <dgm:spPr/>
      <dgm:t>
        <a:bodyPr/>
        <a:lstStyle/>
        <a:p>
          <a:endParaRPr lang="en-US"/>
        </a:p>
      </dgm:t>
    </dgm:pt>
    <dgm:pt modelId="{F20AB901-AC38-4CDF-A54F-517605B37366}" type="sibTrans" cxnId="{10AAB37A-E38A-4E80-80C0-FC0F11BD5DED}">
      <dgm:prSet/>
      <dgm:spPr/>
      <dgm:t>
        <a:bodyPr/>
        <a:lstStyle/>
        <a:p>
          <a:endParaRPr lang="en-US"/>
        </a:p>
      </dgm:t>
    </dgm:pt>
    <dgm:pt modelId="{C4E2A2F3-5ABB-4296-8881-6C2C1A2A26B7}">
      <dgm:prSet/>
      <dgm:spPr/>
      <dgm:t>
        <a:bodyPr/>
        <a:lstStyle/>
        <a:p>
          <a:r>
            <a:rPr lang="en-US" dirty="0"/>
            <a:t>E.g. value of a life contingent payout annuity</a:t>
          </a:r>
        </a:p>
      </dgm:t>
    </dgm:pt>
    <dgm:pt modelId="{BD0E4180-3551-4676-A33E-9D96A0BE3EE4}" type="parTrans" cxnId="{BB33512C-A853-4916-828A-23E52E0630FA}">
      <dgm:prSet/>
      <dgm:spPr/>
      <dgm:t>
        <a:bodyPr/>
        <a:lstStyle/>
        <a:p>
          <a:endParaRPr lang="en-US"/>
        </a:p>
      </dgm:t>
    </dgm:pt>
    <dgm:pt modelId="{1B6662C9-B9FF-4B4C-B8B0-420A8DF994C9}" type="sibTrans" cxnId="{BB33512C-A853-4916-828A-23E52E0630FA}">
      <dgm:prSet/>
      <dgm:spPr/>
      <dgm:t>
        <a:bodyPr/>
        <a:lstStyle/>
        <a:p>
          <a:endParaRPr lang="en-US"/>
        </a:p>
      </dgm:t>
    </dgm:pt>
    <dgm:pt modelId="{7AD1882A-263D-4EC3-8F92-D7C987765337}" type="pres">
      <dgm:prSet presAssocID="{F94A521B-DD87-486A-861D-DD09F7EF9A58}" presName="linearFlow" presStyleCnt="0">
        <dgm:presLayoutVars>
          <dgm:dir/>
          <dgm:animLvl val="lvl"/>
          <dgm:resizeHandles val="exact"/>
        </dgm:presLayoutVars>
      </dgm:prSet>
      <dgm:spPr/>
    </dgm:pt>
    <dgm:pt modelId="{2B60FD5F-6FE0-4929-9F4F-D467BDB05194}" type="pres">
      <dgm:prSet presAssocID="{62715C75-3AA5-4BEC-ABA2-7594727C611F}" presName="composite" presStyleCnt="0"/>
      <dgm:spPr/>
    </dgm:pt>
    <dgm:pt modelId="{90DCDEFC-8FA3-4C1E-AA78-D2823D2071F7}" type="pres">
      <dgm:prSet presAssocID="{62715C75-3AA5-4BEC-ABA2-7594727C611F}" presName="parentText" presStyleLbl="alignNode1" presStyleIdx="0" presStyleCnt="3">
        <dgm:presLayoutVars>
          <dgm:chMax val="1"/>
          <dgm:bulletEnabled val="1"/>
        </dgm:presLayoutVars>
      </dgm:prSet>
      <dgm:spPr/>
    </dgm:pt>
    <dgm:pt modelId="{9E8D6D6B-1B9E-47C5-9F72-15ECA5CC4E2C}" type="pres">
      <dgm:prSet presAssocID="{62715C75-3AA5-4BEC-ABA2-7594727C611F}" presName="descendantText" presStyleLbl="alignAcc1" presStyleIdx="0" presStyleCnt="3">
        <dgm:presLayoutVars>
          <dgm:bulletEnabled val="1"/>
        </dgm:presLayoutVars>
      </dgm:prSet>
      <dgm:spPr/>
    </dgm:pt>
    <dgm:pt modelId="{CA4F1467-E851-42CC-A4B8-0BA909245108}" type="pres">
      <dgm:prSet presAssocID="{7EBC0B42-D44A-401E-BD79-E17BE37A2579}" presName="sp" presStyleCnt="0"/>
      <dgm:spPr/>
    </dgm:pt>
    <dgm:pt modelId="{EA7D2E3B-1DB6-4A08-A76C-6103D8D04890}" type="pres">
      <dgm:prSet presAssocID="{085C7424-F094-43F2-B284-6DAE61BB690A}" presName="composite" presStyleCnt="0"/>
      <dgm:spPr/>
    </dgm:pt>
    <dgm:pt modelId="{0562FDAB-B601-4A16-8F33-1FDACAF8ADC7}" type="pres">
      <dgm:prSet presAssocID="{085C7424-F094-43F2-B284-6DAE61BB690A}" presName="parentText" presStyleLbl="alignNode1" presStyleIdx="1" presStyleCnt="3">
        <dgm:presLayoutVars>
          <dgm:chMax val="1"/>
          <dgm:bulletEnabled val="1"/>
        </dgm:presLayoutVars>
      </dgm:prSet>
      <dgm:spPr/>
    </dgm:pt>
    <dgm:pt modelId="{633A8FB9-1CCE-409E-989B-606859AF6BAB}" type="pres">
      <dgm:prSet presAssocID="{085C7424-F094-43F2-B284-6DAE61BB690A}" presName="descendantText" presStyleLbl="alignAcc1" presStyleIdx="1" presStyleCnt="3">
        <dgm:presLayoutVars>
          <dgm:bulletEnabled val="1"/>
        </dgm:presLayoutVars>
      </dgm:prSet>
      <dgm:spPr/>
    </dgm:pt>
    <dgm:pt modelId="{1A460057-17E8-4663-8E2F-33278A076FBB}" type="pres">
      <dgm:prSet presAssocID="{4C4482CB-E0AE-4746-A3D4-468286F95994}" presName="sp" presStyleCnt="0"/>
      <dgm:spPr/>
    </dgm:pt>
    <dgm:pt modelId="{4C35C78B-134D-47FE-91B6-405980EAC7BB}" type="pres">
      <dgm:prSet presAssocID="{37618AD8-70AB-46C7-B2CF-04EF8E97F64D}" presName="composite" presStyleCnt="0"/>
      <dgm:spPr/>
    </dgm:pt>
    <dgm:pt modelId="{6540C3F0-926F-471C-93FF-4C968CE7F9F6}" type="pres">
      <dgm:prSet presAssocID="{37618AD8-70AB-46C7-B2CF-04EF8E97F64D}" presName="parentText" presStyleLbl="alignNode1" presStyleIdx="2" presStyleCnt="3">
        <dgm:presLayoutVars>
          <dgm:chMax val="1"/>
          <dgm:bulletEnabled val="1"/>
        </dgm:presLayoutVars>
      </dgm:prSet>
      <dgm:spPr/>
    </dgm:pt>
    <dgm:pt modelId="{29B0EF31-6F2C-4EEE-85B1-3466B6D36B50}" type="pres">
      <dgm:prSet presAssocID="{37618AD8-70AB-46C7-B2CF-04EF8E97F64D}" presName="descendantText" presStyleLbl="alignAcc1" presStyleIdx="2" presStyleCnt="3">
        <dgm:presLayoutVars>
          <dgm:bulletEnabled val="1"/>
        </dgm:presLayoutVars>
      </dgm:prSet>
      <dgm:spPr/>
    </dgm:pt>
  </dgm:ptLst>
  <dgm:cxnLst>
    <dgm:cxn modelId="{0A9CBD19-42EE-48C4-9D29-3BBC562AE5A4}" type="presOf" srcId="{C4E2A2F3-5ABB-4296-8881-6C2C1A2A26B7}" destId="{29B0EF31-6F2C-4EEE-85B1-3466B6D36B50}" srcOrd="0" destOrd="1" presId="urn:microsoft.com/office/officeart/2005/8/layout/chevron2"/>
    <dgm:cxn modelId="{27DEF81C-F225-4C62-9B7C-B5F039938358}" srcId="{F94A521B-DD87-486A-861D-DD09F7EF9A58}" destId="{62715C75-3AA5-4BEC-ABA2-7594727C611F}" srcOrd="0" destOrd="0" parTransId="{2BF735B8-11C7-475A-B81B-3D2C0F614A28}" sibTransId="{7EBC0B42-D44A-401E-BD79-E17BE37A2579}"/>
    <dgm:cxn modelId="{33D2E220-D74A-4462-B0BD-8824367A980F}" type="presOf" srcId="{085C7424-F094-43F2-B284-6DAE61BB690A}" destId="{0562FDAB-B601-4A16-8F33-1FDACAF8ADC7}" srcOrd="0" destOrd="0" presId="urn:microsoft.com/office/officeart/2005/8/layout/chevron2"/>
    <dgm:cxn modelId="{BB33512C-A853-4916-828A-23E52E0630FA}" srcId="{37618AD8-70AB-46C7-B2CF-04EF8E97F64D}" destId="{C4E2A2F3-5ABB-4296-8881-6C2C1A2A26B7}" srcOrd="1" destOrd="0" parTransId="{BD0E4180-3551-4676-A33E-9D96A0BE3EE4}" sibTransId="{1B6662C9-B9FF-4B4C-B8B0-420A8DF994C9}"/>
    <dgm:cxn modelId="{D233CE31-B327-410A-88B3-205E9097FCC0}" srcId="{085C7424-F094-43F2-B284-6DAE61BB690A}" destId="{78CEE8AF-2989-4E7F-B6EA-19667D21751A}" srcOrd="0" destOrd="0" parTransId="{154B5292-2C2E-4ECC-837E-7EC5CB365708}" sibTransId="{DB2D443C-4884-4570-93F6-4179188D18EA}"/>
    <dgm:cxn modelId="{D9939432-543E-4A0C-BB08-5805235D2132}" type="presOf" srcId="{F94A521B-DD87-486A-861D-DD09F7EF9A58}" destId="{7AD1882A-263D-4EC3-8F92-D7C987765337}" srcOrd="0" destOrd="0" presId="urn:microsoft.com/office/officeart/2005/8/layout/chevron2"/>
    <dgm:cxn modelId="{4313EE43-5FDC-429C-A91A-2907F91B579D}" type="presOf" srcId="{4B8AE074-557B-46B7-B88A-24B0B6FBB20A}" destId="{29B0EF31-6F2C-4EEE-85B1-3466B6D36B50}" srcOrd="0" destOrd="0" presId="urn:microsoft.com/office/officeart/2005/8/layout/chevron2"/>
    <dgm:cxn modelId="{C547AF46-65B4-4171-819D-C52D47194BC6}" type="presOf" srcId="{62715C75-3AA5-4BEC-ABA2-7594727C611F}" destId="{90DCDEFC-8FA3-4C1E-AA78-D2823D2071F7}" srcOrd="0" destOrd="0" presId="urn:microsoft.com/office/officeart/2005/8/layout/chevron2"/>
    <dgm:cxn modelId="{4818D666-3AE8-4C52-94CE-783593B0EF07}" srcId="{62715C75-3AA5-4BEC-ABA2-7594727C611F}" destId="{8F853A82-77AE-448B-A0E2-8C4E237B12CE}" srcOrd="1" destOrd="0" parTransId="{3A0C3392-E524-4191-826B-C36C554F197D}" sibTransId="{BBB4B708-301C-40D9-B080-C491E19D6516}"/>
    <dgm:cxn modelId="{B8AF4E73-D331-4BAB-9CC2-8D1300C0B3E6}" type="presOf" srcId="{78CEE8AF-2989-4E7F-B6EA-19667D21751A}" destId="{633A8FB9-1CCE-409E-989B-606859AF6BAB}" srcOrd="0" destOrd="0" presId="urn:microsoft.com/office/officeart/2005/8/layout/chevron2"/>
    <dgm:cxn modelId="{50C58E53-45EE-4468-9FA7-E22CA11DEDFC}" type="presOf" srcId="{37618AD8-70AB-46C7-B2CF-04EF8E97F64D}" destId="{6540C3F0-926F-471C-93FF-4C968CE7F9F6}" srcOrd="0" destOrd="0" presId="urn:microsoft.com/office/officeart/2005/8/layout/chevron2"/>
    <dgm:cxn modelId="{10AAB37A-E38A-4E80-80C0-FC0F11BD5DED}" srcId="{085C7424-F094-43F2-B284-6DAE61BB690A}" destId="{2C244868-E719-4730-832E-E26CD1FDEA27}" srcOrd="1" destOrd="0" parTransId="{8467E79D-0A8A-4768-B6F4-0DF46A79C1F2}" sibTransId="{F20AB901-AC38-4CDF-A54F-517605B37366}"/>
    <dgm:cxn modelId="{12E95B9A-873C-4761-8608-5097C094472A}" srcId="{37618AD8-70AB-46C7-B2CF-04EF8E97F64D}" destId="{4B8AE074-557B-46B7-B88A-24B0B6FBB20A}" srcOrd="0" destOrd="0" parTransId="{EA978013-6BE6-4779-956C-974428068469}" sibTransId="{4FA721F2-4C65-4F46-8128-4284FE008F99}"/>
    <dgm:cxn modelId="{E6F4559A-91F1-464C-961A-97CA42C6C977}" type="presOf" srcId="{8F853A82-77AE-448B-A0E2-8C4E237B12CE}" destId="{9E8D6D6B-1B9E-47C5-9F72-15ECA5CC4E2C}" srcOrd="0" destOrd="1" presId="urn:microsoft.com/office/officeart/2005/8/layout/chevron2"/>
    <dgm:cxn modelId="{5317E3A5-D5D9-4D02-BA74-C2D4DFFBF602}" srcId="{F94A521B-DD87-486A-861D-DD09F7EF9A58}" destId="{37618AD8-70AB-46C7-B2CF-04EF8E97F64D}" srcOrd="2" destOrd="0" parTransId="{AC7110A3-E373-4F68-8636-25724231A367}" sibTransId="{3872FD2A-F217-44C6-B9BB-A5AED3119834}"/>
    <dgm:cxn modelId="{D04BD0B6-571D-418A-B152-27B6234FAB87}" type="presOf" srcId="{908264EB-DFDA-4C70-B744-EC33824FEB12}" destId="{9E8D6D6B-1B9E-47C5-9F72-15ECA5CC4E2C}" srcOrd="0" destOrd="0" presId="urn:microsoft.com/office/officeart/2005/8/layout/chevron2"/>
    <dgm:cxn modelId="{22E135C0-E668-43AE-B8F2-A048B5466505}" srcId="{F94A521B-DD87-486A-861D-DD09F7EF9A58}" destId="{085C7424-F094-43F2-B284-6DAE61BB690A}" srcOrd="1" destOrd="0" parTransId="{DD46A936-80B5-455A-A765-387AE0DB80A3}" sibTransId="{4C4482CB-E0AE-4746-A3D4-468286F95994}"/>
    <dgm:cxn modelId="{4D3933C9-D767-42D3-B622-83EAB176B37B}" type="presOf" srcId="{2C244868-E719-4730-832E-E26CD1FDEA27}" destId="{633A8FB9-1CCE-409E-989B-606859AF6BAB}" srcOrd="0" destOrd="1" presId="urn:microsoft.com/office/officeart/2005/8/layout/chevron2"/>
    <dgm:cxn modelId="{ACCF12CF-BC46-43B9-A254-E8FAACA2AB50}" srcId="{62715C75-3AA5-4BEC-ABA2-7594727C611F}" destId="{908264EB-DFDA-4C70-B744-EC33824FEB12}" srcOrd="0" destOrd="0" parTransId="{CDEA8493-1C50-4B02-9329-710B8E34CC69}" sibTransId="{EC76F2E2-90F0-43A4-BBB0-006D1A2CC9D3}"/>
    <dgm:cxn modelId="{9EE26F2C-A407-4FE5-A3AC-A83EE40E81C7}" type="presParOf" srcId="{7AD1882A-263D-4EC3-8F92-D7C987765337}" destId="{2B60FD5F-6FE0-4929-9F4F-D467BDB05194}" srcOrd="0" destOrd="0" presId="urn:microsoft.com/office/officeart/2005/8/layout/chevron2"/>
    <dgm:cxn modelId="{E8EE9956-9737-4C3A-B8C1-09001254710F}" type="presParOf" srcId="{2B60FD5F-6FE0-4929-9F4F-D467BDB05194}" destId="{90DCDEFC-8FA3-4C1E-AA78-D2823D2071F7}" srcOrd="0" destOrd="0" presId="urn:microsoft.com/office/officeart/2005/8/layout/chevron2"/>
    <dgm:cxn modelId="{1F942DE1-5291-43F1-B0BB-2E5B486C3841}" type="presParOf" srcId="{2B60FD5F-6FE0-4929-9F4F-D467BDB05194}" destId="{9E8D6D6B-1B9E-47C5-9F72-15ECA5CC4E2C}" srcOrd="1" destOrd="0" presId="urn:microsoft.com/office/officeart/2005/8/layout/chevron2"/>
    <dgm:cxn modelId="{973D1DAF-1944-4116-96B0-0BD7FC02C2E2}" type="presParOf" srcId="{7AD1882A-263D-4EC3-8F92-D7C987765337}" destId="{CA4F1467-E851-42CC-A4B8-0BA909245108}" srcOrd="1" destOrd="0" presId="urn:microsoft.com/office/officeart/2005/8/layout/chevron2"/>
    <dgm:cxn modelId="{EAF40EC7-8F95-4E66-A8EF-FD2D3945204A}" type="presParOf" srcId="{7AD1882A-263D-4EC3-8F92-D7C987765337}" destId="{EA7D2E3B-1DB6-4A08-A76C-6103D8D04890}" srcOrd="2" destOrd="0" presId="urn:microsoft.com/office/officeart/2005/8/layout/chevron2"/>
    <dgm:cxn modelId="{30ABFCDC-C6AF-4E6C-A64E-1F046538B6C4}" type="presParOf" srcId="{EA7D2E3B-1DB6-4A08-A76C-6103D8D04890}" destId="{0562FDAB-B601-4A16-8F33-1FDACAF8ADC7}" srcOrd="0" destOrd="0" presId="urn:microsoft.com/office/officeart/2005/8/layout/chevron2"/>
    <dgm:cxn modelId="{ACAF72B3-807D-4163-BD5C-C17B1FB08984}" type="presParOf" srcId="{EA7D2E3B-1DB6-4A08-A76C-6103D8D04890}" destId="{633A8FB9-1CCE-409E-989B-606859AF6BAB}" srcOrd="1" destOrd="0" presId="urn:microsoft.com/office/officeart/2005/8/layout/chevron2"/>
    <dgm:cxn modelId="{9832F2A8-CF34-4BC3-877B-F1F877A26122}" type="presParOf" srcId="{7AD1882A-263D-4EC3-8F92-D7C987765337}" destId="{1A460057-17E8-4663-8E2F-33278A076FBB}" srcOrd="3" destOrd="0" presId="urn:microsoft.com/office/officeart/2005/8/layout/chevron2"/>
    <dgm:cxn modelId="{9EF113BF-F3D5-4C3C-BD9D-976A171257B6}" type="presParOf" srcId="{7AD1882A-263D-4EC3-8F92-D7C987765337}" destId="{4C35C78B-134D-47FE-91B6-405980EAC7BB}" srcOrd="4" destOrd="0" presId="urn:microsoft.com/office/officeart/2005/8/layout/chevron2"/>
    <dgm:cxn modelId="{2A838236-7CC6-4D4F-970C-755CD307086D}" type="presParOf" srcId="{4C35C78B-134D-47FE-91B6-405980EAC7BB}" destId="{6540C3F0-926F-471C-93FF-4C968CE7F9F6}" srcOrd="0" destOrd="0" presId="urn:microsoft.com/office/officeart/2005/8/layout/chevron2"/>
    <dgm:cxn modelId="{61893C23-6FB1-4807-AC4E-3CE6C55304D4}" type="presParOf" srcId="{4C35C78B-134D-47FE-91B6-405980EAC7BB}" destId="{29B0EF31-6F2C-4EEE-85B1-3466B6D36B5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6A76F5B-E434-46A5-AFA7-58BC2484A4F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D92CEAD-387A-46E6-B208-6620196F322C}">
      <dgm:prSet/>
      <dgm:spPr/>
      <dgm:t>
        <a:bodyPr/>
        <a:lstStyle/>
        <a:p>
          <a:r>
            <a:rPr lang="en-US" dirty="0"/>
            <a:t>Goals</a:t>
          </a:r>
        </a:p>
      </dgm:t>
    </dgm:pt>
    <dgm:pt modelId="{0C34D154-C304-4516-A576-A01AC9EA7B86}" type="parTrans" cxnId="{47341344-05B3-46CF-91E4-D4A1C034E273}">
      <dgm:prSet/>
      <dgm:spPr/>
      <dgm:t>
        <a:bodyPr/>
        <a:lstStyle/>
        <a:p>
          <a:endParaRPr lang="en-US"/>
        </a:p>
      </dgm:t>
    </dgm:pt>
    <dgm:pt modelId="{482B1E98-7277-42CF-A709-1764AACB98B2}" type="sibTrans" cxnId="{47341344-05B3-46CF-91E4-D4A1C034E273}">
      <dgm:prSet/>
      <dgm:spPr/>
      <dgm:t>
        <a:bodyPr/>
        <a:lstStyle/>
        <a:p>
          <a:endParaRPr lang="en-US"/>
        </a:p>
      </dgm:t>
    </dgm:pt>
    <dgm:pt modelId="{6CFA8603-5373-42B4-8CE3-B776BCD10CE1}">
      <dgm:prSet/>
      <dgm:spPr/>
      <dgm:t>
        <a:bodyPr/>
        <a:lstStyle/>
        <a:p>
          <a:r>
            <a:rPr lang="en-US"/>
            <a:t>Remove mismatches between assets and liabilities</a:t>
          </a:r>
        </a:p>
      </dgm:t>
    </dgm:pt>
    <dgm:pt modelId="{64E530D0-499B-4EC3-8D02-46957CF1E098}" type="parTrans" cxnId="{992505DA-CC30-4735-A35C-5A6B7B251C18}">
      <dgm:prSet/>
      <dgm:spPr/>
      <dgm:t>
        <a:bodyPr/>
        <a:lstStyle/>
        <a:p>
          <a:endParaRPr lang="en-US"/>
        </a:p>
      </dgm:t>
    </dgm:pt>
    <dgm:pt modelId="{AAF664AD-9D12-4DD4-B216-A5F1589B3EB1}" type="sibTrans" cxnId="{992505DA-CC30-4735-A35C-5A6B7B251C18}">
      <dgm:prSet/>
      <dgm:spPr/>
      <dgm:t>
        <a:bodyPr/>
        <a:lstStyle/>
        <a:p>
          <a:endParaRPr lang="en-US"/>
        </a:p>
      </dgm:t>
    </dgm:pt>
    <dgm:pt modelId="{93404715-E344-4CAC-9EF2-CB07269E96F9}">
      <dgm:prSet/>
      <dgm:spPr/>
      <dgm:t>
        <a:bodyPr/>
        <a:lstStyle/>
        <a:p>
          <a:r>
            <a:rPr lang="en-US" dirty="0"/>
            <a:t>Remove items not expected to re-occur in the future</a:t>
          </a:r>
        </a:p>
      </dgm:t>
    </dgm:pt>
    <dgm:pt modelId="{019E901C-8E81-4B50-8AB7-935ED83D19B7}" type="parTrans" cxnId="{43FBB234-0215-477E-BAB0-D62C153D4AA1}">
      <dgm:prSet/>
      <dgm:spPr/>
      <dgm:t>
        <a:bodyPr/>
        <a:lstStyle/>
        <a:p>
          <a:endParaRPr lang="en-US"/>
        </a:p>
      </dgm:t>
    </dgm:pt>
    <dgm:pt modelId="{6670DFCC-A857-42F6-B15C-9965B0094825}" type="sibTrans" cxnId="{43FBB234-0215-477E-BAB0-D62C153D4AA1}">
      <dgm:prSet/>
      <dgm:spPr/>
      <dgm:t>
        <a:bodyPr/>
        <a:lstStyle/>
        <a:p>
          <a:endParaRPr lang="en-US"/>
        </a:p>
      </dgm:t>
    </dgm:pt>
    <dgm:pt modelId="{513CD000-BF7C-4781-BE51-E5312A049D50}">
      <dgm:prSet/>
      <dgm:spPr/>
      <dgm:t>
        <a:bodyPr/>
        <a:lstStyle/>
        <a:p>
          <a:r>
            <a:rPr lang="en-US" dirty="0"/>
            <a:t>Address non-economic nature of certain GAAP items</a:t>
          </a:r>
        </a:p>
      </dgm:t>
    </dgm:pt>
    <dgm:pt modelId="{96A4B00B-C3F7-443D-A151-181B3A0F867B}" type="parTrans" cxnId="{FB89A888-C6F5-45E0-B166-1ABAAEE25458}">
      <dgm:prSet/>
      <dgm:spPr/>
      <dgm:t>
        <a:bodyPr/>
        <a:lstStyle/>
        <a:p>
          <a:endParaRPr lang="en-US"/>
        </a:p>
      </dgm:t>
    </dgm:pt>
    <dgm:pt modelId="{970F171D-4CFD-49C1-B02A-CA9142E76E32}" type="sibTrans" cxnId="{FB89A888-C6F5-45E0-B166-1ABAAEE25458}">
      <dgm:prSet/>
      <dgm:spPr/>
      <dgm:t>
        <a:bodyPr/>
        <a:lstStyle/>
        <a:p>
          <a:endParaRPr lang="en-US"/>
        </a:p>
      </dgm:t>
    </dgm:pt>
    <dgm:pt modelId="{222FFCBD-E7E8-4539-A580-874DEF69B898}">
      <dgm:prSet/>
      <dgm:spPr/>
      <dgm:t>
        <a:bodyPr/>
        <a:lstStyle/>
        <a:p>
          <a:r>
            <a:rPr lang="en-US"/>
            <a:t>Issues</a:t>
          </a:r>
        </a:p>
      </dgm:t>
    </dgm:pt>
    <dgm:pt modelId="{FA7C50BA-C508-4354-8431-4BAA97BC6947}" type="parTrans" cxnId="{F19375CC-1600-4752-8BA8-A5B66E0586F8}">
      <dgm:prSet/>
      <dgm:spPr/>
      <dgm:t>
        <a:bodyPr/>
        <a:lstStyle/>
        <a:p>
          <a:endParaRPr lang="en-US"/>
        </a:p>
      </dgm:t>
    </dgm:pt>
    <dgm:pt modelId="{D380772B-DD1A-472A-BB25-2ECE6F595C5D}" type="sibTrans" cxnId="{F19375CC-1600-4752-8BA8-A5B66E0586F8}">
      <dgm:prSet/>
      <dgm:spPr/>
      <dgm:t>
        <a:bodyPr/>
        <a:lstStyle/>
        <a:p>
          <a:endParaRPr lang="en-US"/>
        </a:p>
      </dgm:t>
    </dgm:pt>
    <dgm:pt modelId="{71AB0500-C6D0-41A0-B595-FA919AB1C08D}">
      <dgm:prSet/>
      <dgm:spPr/>
      <dgm:t>
        <a:bodyPr/>
        <a:lstStyle/>
        <a:p>
          <a:r>
            <a:rPr lang="en-US" dirty="0"/>
            <a:t>Different measures for every company</a:t>
          </a:r>
        </a:p>
      </dgm:t>
    </dgm:pt>
    <dgm:pt modelId="{3D001458-195F-45B0-907D-0A4F9F686BA2}" type="parTrans" cxnId="{B0812AB1-FE47-4608-9ECA-5EE7DA3B46C7}">
      <dgm:prSet/>
      <dgm:spPr/>
      <dgm:t>
        <a:bodyPr/>
        <a:lstStyle/>
        <a:p>
          <a:endParaRPr lang="en-US"/>
        </a:p>
      </dgm:t>
    </dgm:pt>
    <dgm:pt modelId="{71DFC384-40F2-4F44-BB6F-16C4B7CA0410}" type="sibTrans" cxnId="{B0812AB1-FE47-4608-9ECA-5EE7DA3B46C7}">
      <dgm:prSet/>
      <dgm:spPr/>
      <dgm:t>
        <a:bodyPr/>
        <a:lstStyle/>
        <a:p>
          <a:endParaRPr lang="en-US"/>
        </a:p>
      </dgm:t>
    </dgm:pt>
    <dgm:pt modelId="{3AC83FC3-A03E-40F7-BE02-718DBED22A45}">
      <dgm:prSet/>
      <dgm:spPr/>
      <dgm:t>
        <a:bodyPr/>
        <a:lstStyle/>
        <a:p>
          <a:r>
            <a:rPr lang="en-US"/>
            <a:t>Less transparency than GAAP measure around methodology</a:t>
          </a:r>
        </a:p>
      </dgm:t>
    </dgm:pt>
    <dgm:pt modelId="{2D259AD9-21CE-4836-A202-477B50C5478D}" type="parTrans" cxnId="{309E56A6-3079-4FD0-849A-83975712F567}">
      <dgm:prSet/>
      <dgm:spPr/>
      <dgm:t>
        <a:bodyPr/>
        <a:lstStyle/>
        <a:p>
          <a:endParaRPr lang="en-US"/>
        </a:p>
      </dgm:t>
    </dgm:pt>
    <dgm:pt modelId="{1A95A317-3D36-4BFD-BD3C-2E38A39F49C0}" type="sibTrans" cxnId="{309E56A6-3079-4FD0-849A-83975712F567}">
      <dgm:prSet/>
      <dgm:spPr/>
      <dgm:t>
        <a:bodyPr/>
        <a:lstStyle/>
        <a:p>
          <a:endParaRPr lang="en-US"/>
        </a:p>
      </dgm:t>
    </dgm:pt>
    <dgm:pt modelId="{7E3C0E5A-5602-42F6-A17E-C32A6C4B3219}">
      <dgm:prSet/>
      <dgm:spPr/>
      <dgm:t>
        <a:bodyPr/>
        <a:lstStyle/>
        <a:p>
          <a:r>
            <a:rPr lang="en-US" dirty="0"/>
            <a:t>Ability for management to change methodology period-over-period</a:t>
          </a:r>
        </a:p>
      </dgm:t>
    </dgm:pt>
    <dgm:pt modelId="{37BBBC17-FD09-489A-AC61-4ACC7C6814A3}" type="parTrans" cxnId="{E0955809-760B-4ED6-A45A-A955575BCF94}">
      <dgm:prSet/>
      <dgm:spPr/>
      <dgm:t>
        <a:bodyPr/>
        <a:lstStyle/>
        <a:p>
          <a:endParaRPr lang="en-US"/>
        </a:p>
      </dgm:t>
    </dgm:pt>
    <dgm:pt modelId="{45C52D1F-3639-4945-A52D-F4188342DD3D}" type="sibTrans" cxnId="{E0955809-760B-4ED6-A45A-A955575BCF94}">
      <dgm:prSet/>
      <dgm:spPr/>
      <dgm:t>
        <a:bodyPr/>
        <a:lstStyle/>
        <a:p>
          <a:endParaRPr lang="en-US"/>
        </a:p>
      </dgm:t>
    </dgm:pt>
    <dgm:pt modelId="{0ACF42DC-37EF-445D-AD3B-D531AFFFBDE2}" type="pres">
      <dgm:prSet presAssocID="{66A76F5B-E434-46A5-AFA7-58BC2484A4F1}" presName="linear" presStyleCnt="0">
        <dgm:presLayoutVars>
          <dgm:animLvl val="lvl"/>
          <dgm:resizeHandles val="exact"/>
        </dgm:presLayoutVars>
      </dgm:prSet>
      <dgm:spPr/>
    </dgm:pt>
    <dgm:pt modelId="{4039D46E-AD96-4FC4-9FCE-0A2BA67EF03F}" type="pres">
      <dgm:prSet presAssocID="{AD92CEAD-387A-46E6-B208-6620196F322C}" presName="parentText" presStyleLbl="node1" presStyleIdx="0" presStyleCnt="2">
        <dgm:presLayoutVars>
          <dgm:chMax val="0"/>
          <dgm:bulletEnabled val="1"/>
        </dgm:presLayoutVars>
      </dgm:prSet>
      <dgm:spPr/>
    </dgm:pt>
    <dgm:pt modelId="{64AFAE3E-9620-463F-9650-79888C70C1E1}" type="pres">
      <dgm:prSet presAssocID="{AD92CEAD-387A-46E6-B208-6620196F322C}" presName="childText" presStyleLbl="revTx" presStyleIdx="0" presStyleCnt="2">
        <dgm:presLayoutVars>
          <dgm:bulletEnabled val="1"/>
        </dgm:presLayoutVars>
      </dgm:prSet>
      <dgm:spPr/>
    </dgm:pt>
    <dgm:pt modelId="{C6EC3CBD-56C5-4D8F-8CC7-99477B6AC12D}" type="pres">
      <dgm:prSet presAssocID="{222FFCBD-E7E8-4539-A580-874DEF69B898}" presName="parentText" presStyleLbl="node1" presStyleIdx="1" presStyleCnt="2">
        <dgm:presLayoutVars>
          <dgm:chMax val="0"/>
          <dgm:bulletEnabled val="1"/>
        </dgm:presLayoutVars>
      </dgm:prSet>
      <dgm:spPr/>
    </dgm:pt>
    <dgm:pt modelId="{A8C18EC2-228F-4A1F-9EAC-F7C75CA71908}" type="pres">
      <dgm:prSet presAssocID="{222FFCBD-E7E8-4539-A580-874DEF69B898}" presName="childText" presStyleLbl="revTx" presStyleIdx="1" presStyleCnt="2">
        <dgm:presLayoutVars>
          <dgm:bulletEnabled val="1"/>
        </dgm:presLayoutVars>
      </dgm:prSet>
      <dgm:spPr/>
    </dgm:pt>
  </dgm:ptLst>
  <dgm:cxnLst>
    <dgm:cxn modelId="{E0955809-760B-4ED6-A45A-A955575BCF94}" srcId="{222FFCBD-E7E8-4539-A580-874DEF69B898}" destId="{7E3C0E5A-5602-42F6-A17E-C32A6C4B3219}" srcOrd="2" destOrd="0" parTransId="{37BBBC17-FD09-489A-AC61-4ACC7C6814A3}" sibTransId="{45C52D1F-3639-4945-A52D-F4188342DD3D}"/>
    <dgm:cxn modelId="{DD802F2F-B775-4CC3-A791-145545075E83}" type="presOf" srcId="{66A76F5B-E434-46A5-AFA7-58BC2484A4F1}" destId="{0ACF42DC-37EF-445D-AD3B-D531AFFFBDE2}" srcOrd="0" destOrd="0" presId="urn:microsoft.com/office/officeart/2005/8/layout/vList2"/>
    <dgm:cxn modelId="{43FBB234-0215-477E-BAB0-D62C153D4AA1}" srcId="{AD92CEAD-387A-46E6-B208-6620196F322C}" destId="{93404715-E344-4CAC-9EF2-CB07269E96F9}" srcOrd="1" destOrd="0" parTransId="{019E901C-8E81-4B50-8AB7-935ED83D19B7}" sibTransId="{6670DFCC-A857-42F6-B15C-9965B0094825}"/>
    <dgm:cxn modelId="{47341344-05B3-46CF-91E4-D4A1C034E273}" srcId="{66A76F5B-E434-46A5-AFA7-58BC2484A4F1}" destId="{AD92CEAD-387A-46E6-B208-6620196F322C}" srcOrd="0" destOrd="0" parTransId="{0C34D154-C304-4516-A576-A01AC9EA7B86}" sibTransId="{482B1E98-7277-42CF-A709-1764AACB98B2}"/>
    <dgm:cxn modelId="{DF38F844-5AA4-4A43-89A1-10E64CF9F454}" type="presOf" srcId="{3AC83FC3-A03E-40F7-BE02-718DBED22A45}" destId="{A8C18EC2-228F-4A1F-9EAC-F7C75CA71908}" srcOrd="0" destOrd="1" presId="urn:microsoft.com/office/officeart/2005/8/layout/vList2"/>
    <dgm:cxn modelId="{ADD6036E-4DBA-4968-AE31-1F61D836DB42}" type="presOf" srcId="{222FFCBD-E7E8-4539-A580-874DEF69B898}" destId="{C6EC3CBD-56C5-4D8F-8CC7-99477B6AC12D}" srcOrd="0" destOrd="0" presId="urn:microsoft.com/office/officeart/2005/8/layout/vList2"/>
    <dgm:cxn modelId="{232BD658-439C-41DE-B8BA-3978461CA68D}" type="presOf" srcId="{7E3C0E5A-5602-42F6-A17E-C32A6C4B3219}" destId="{A8C18EC2-228F-4A1F-9EAC-F7C75CA71908}" srcOrd="0" destOrd="2" presId="urn:microsoft.com/office/officeart/2005/8/layout/vList2"/>
    <dgm:cxn modelId="{FB89A888-C6F5-45E0-B166-1ABAAEE25458}" srcId="{AD92CEAD-387A-46E6-B208-6620196F322C}" destId="{513CD000-BF7C-4781-BE51-E5312A049D50}" srcOrd="2" destOrd="0" parTransId="{96A4B00B-C3F7-443D-A151-181B3A0F867B}" sibTransId="{970F171D-4CFD-49C1-B02A-CA9142E76E32}"/>
    <dgm:cxn modelId="{7CBE059F-7D8E-43B1-B925-13953CDA9FD0}" type="presOf" srcId="{513CD000-BF7C-4781-BE51-E5312A049D50}" destId="{64AFAE3E-9620-463F-9650-79888C70C1E1}" srcOrd="0" destOrd="2" presId="urn:microsoft.com/office/officeart/2005/8/layout/vList2"/>
    <dgm:cxn modelId="{309E56A6-3079-4FD0-849A-83975712F567}" srcId="{222FFCBD-E7E8-4539-A580-874DEF69B898}" destId="{3AC83FC3-A03E-40F7-BE02-718DBED22A45}" srcOrd="1" destOrd="0" parTransId="{2D259AD9-21CE-4836-A202-477B50C5478D}" sibTransId="{1A95A317-3D36-4BFD-BD3C-2E38A39F49C0}"/>
    <dgm:cxn modelId="{B0812AB1-FE47-4608-9ECA-5EE7DA3B46C7}" srcId="{222FFCBD-E7E8-4539-A580-874DEF69B898}" destId="{71AB0500-C6D0-41A0-B595-FA919AB1C08D}" srcOrd="0" destOrd="0" parTransId="{3D001458-195F-45B0-907D-0A4F9F686BA2}" sibTransId="{71DFC384-40F2-4F44-BB6F-16C4B7CA0410}"/>
    <dgm:cxn modelId="{F19375CC-1600-4752-8BA8-A5B66E0586F8}" srcId="{66A76F5B-E434-46A5-AFA7-58BC2484A4F1}" destId="{222FFCBD-E7E8-4539-A580-874DEF69B898}" srcOrd="1" destOrd="0" parTransId="{FA7C50BA-C508-4354-8431-4BAA97BC6947}" sibTransId="{D380772B-DD1A-472A-BB25-2ECE6F595C5D}"/>
    <dgm:cxn modelId="{DA7D1BCF-190C-4604-8C73-7C5C141D33B9}" type="presOf" srcId="{93404715-E344-4CAC-9EF2-CB07269E96F9}" destId="{64AFAE3E-9620-463F-9650-79888C70C1E1}" srcOrd="0" destOrd="1" presId="urn:microsoft.com/office/officeart/2005/8/layout/vList2"/>
    <dgm:cxn modelId="{9103E8D3-337B-4996-969F-8EBB77D202DB}" type="presOf" srcId="{AD92CEAD-387A-46E6-B208-6620196F322C}" destId="{4039D46E-AD96-4FC4-9FCE-0A2BA67EF03F}" srcOrd="0" destOrd="0" presId="urn:microsoft.com/office/officeart/2005/8/layout/vList2"/>
    <dgm:cxn modelId="{992505DA-CC30-4735-A35C-5A6B7B251C18}" srcId="{AD92CEAD-387A-46E6-B208-6620196F322C}" destId="{6CFA8603-5373-42B4-8CE3-B776BCD10CE1}" srcOrd="0" destOrd="0" parTransId="{64E530D0-499B-4EC3-8D02-46957CF1E098}" sibTransId="{AAF664AD-9D12-4DD4-B216-A5F1589B3EB1}"/>
    <dgm:cxn modelId="{8E44E5DC-DD56-4EBD-8092-635DDB279D88}" type="presOf" srcId="{71AB0500-C6D0-41A0-B595-FA919AB1C08D}" destId="{A8C18EC2-228F-4A1F-9EAC-F7C75CA71908}" srcOrd="0" destOrd="0" presId="urn:microsoft.com/office/officeart/2005/8/layout/vList2"/>
    <dgm:cxn modelId="{B839A0F5-980E-41AE-9956-8F83512479D1}" type="presOf" srcId="{6CFA8603-5373-42B4-8CE3-B776BCD10CE1}" destId="{64AFAE3E-9620-463F-9650-79888C70C1E1}" srcOrd="0" destOrd="0" presId="urn:microsoft.com/office/officeart/2005/8/layout/vList2"/>
    <dgm:cxn modelId="{DBEBDD08-9A0A-45DD-A446-73178607CC8B}" type="presParOf" srcId="{0ACF42DC-37EF-445D-AD3B-D531AFFFBDE2}" destId="{4039D46E-AD96-4FC4-9FCE-0A2BA67EF03F}" srcOrd="0" destOrd="0" presId="urn:microsoft.com/office/officeart/2005/8/layout/vList2"/>
    <dgm:cxn modelId="{3611ED2A-435F-4D35-AB84-773CD6F7D75F}" type="presParOf" srcId="{0ACF42DC-37EF-445D-AD3B-D531AFFFBDE2}" destId="{64AFAE3E-9620-463F-9650-79888C70C1E1}" srcOrd="1" destOrd="0" presId="urn:microsoft.com/office/officeart/2005/8/layout/vList2"/>
    <dgm:cxn modelId="{18440036-6AF9-41FF-81EC-B51C9993BAD0}" type="presParOf" srcId="{0ACF42DC-37EF-445D-AD3B-D531AFFFBDE2}" destId="{C6EC3CBD-56C5-4D8F-8CC7-99477B6AC12D}" srcOrd="2" destOrd="0" presId="urn:microsoft.com/office/officeart/2005/8/layout/vList2"/>
    <dgm:cxn modelId="{68C92A5A-23C4-496E-9F08-1C48F2276B44}" type="presParOf" srcId="{0ACF42DC-37EF-445D-AD3B-D531AFFFBDE2}" destId="{A8C18EC2-228F-4A1F-9EAC-F7C75CA7190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A76F5B-E434-46A5-AFA7-58BC2484A4F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D92CEAD-387A-46E6-B208-6620196F322C}">
      <dgm:prSet/>
      <dgm:spPr/>
      <dgm:t>
        <a:bodyPr/>
        <a:lstStyle/>
        <a:p>
          <a:r>
            <a:rPr lang="en-US" dirty="0"/>
            <a:t>What</a:t>
          </a:r>
        </a:p>
      </dgm:t>
    </dgm:pt>
    <dgm:pt modelId="{0C34D154-C304-4516-A576-A01AC9EA7B86}" type="parTrans" cxnId="{47341344-05B3-46CF-91E4-D4A1C034E273}">
      <dgm:prSet/>
      <dgm:spPr/>
      <dgm:t>
        <a:bodyPr/>
        <a:lstStyle/>
        <a:p>
          <a:endParaRPr lang="en-US"/>
        </a:p>
      </dgm:t>
    </dgm:pt>
    <dgm:pt modelId="{482B1E98-7277-42CF-A709-1764AACB98B2}" type="sibTrans" cxnId="{47341344-05B3-46CF-91E4-D4A1C034E273}">
      <dgm:prSet/>
      <dgm:spPr/>
      <dgm:t>
        <a:bodyPr/>
        <a:lstStyle/>
        <a:p>
          <a:endParaRPr lang="en-US"/>
        </a:p>
      </dgm:t>
    </dgm:pt>
    <dgm:pt modelId="{6CFA8603-5373-42B4-8CE3-B776BCD10CE1}">
      <dgm:prSet/>
      <dgm:spPr/>
      <dgm:t>
        <a:bodyPr/>
        <a:lstStyle/>
        <a:p>
          <a:r>
            <a:rPr lang="en-US" dirty="0"/>
            <a:t>DAC amortized over expected life of the contact rather than expected gross profits</a:t>
          </a:r>
        </a:p>
      </dgm:t>
    </dgm:pt>
    <dgm:pt modelId="{64E530D0-499B-4EC3-8D02-46957CF1E098}" type="parTrans" cxnId="{992505DA-CC30-4735-A35C-5A6B7B251C18}">
      <dgm:prSet/>
      <dgm:spPr/>
      <dgm:t>
        <a:bodyPr/>
        <a:lstStyle/>
        <a:p>
          <a:endParaRPr lang="en-US"/>
        </a:p>
      </dgm:t>
    </dgm:pt>
    <dgm:pt modelId="{AAF664AD-9D12-4DD4-B216-A5F1589B3EB1}" type="sibTrans" cxnId="{992505DA-CC30-4735-A35C-5A6B7B251C18}">
      <dgm:prSet/>
      <dgm:spPr/>
      <dgm:t>
        <a:bodyPr/>
        <a:lstStyle/>
        <a:p>
          <a:endParaRPr lang="en-US"/>
        </a:p>
      </dgm:t>
    </dgm:pt>
    <dgm:pt modelId="{E207BAD2-81CA-411B-BA40-6B5FC86F0849}">
      <dgm:prSet/>
      <dgm:spPr/>
      <dgm:t>
        <a:bodyPr/>
        <a:lstStyle/>
        <a:p>
          <a:r>
            <a:rPr lang="en-US" dirty="0"/>
            <a:t>Now What?</a:t>
          </a:r>
        </a:p>
      </dgm:t>
    </dgm:pt>
    <dgm:pt modelId="{1632A433-00BE-43E4-9798-4B5D842A5D77}" type="parTrans" cxnId="{4D7E866D-CB16-43C8-AC14-AAF5F0BF1D11}">
      <dgm:prSet/>
      <dgm:spPr/>
      <dgm:t>
        <a:bodyPr/>
        <a:lstStyle/>
        <a:p>
          <a:endParaRPr lang="en-US"/>
        </a:p>
      </dgm:t>
    </dgm:pt>
    <dgm:pt modelId="{1A55D794-8C04-4207-ACF7-5CF9624EC2B7}" type="sibTrans" cxnId="{4D7E866D-CB16-43C8-AC14-AAF5F0BF1D11}">
      <dgm:prSet/>
      <dgm:spPr/>
      <dgm:t>
        <a:bodyPr/>
        <a:lstStyle/>
        <a:p>
          <a:endParaRPr lang="en-US"/>
        </a:p>
      </dgm:t>
    </dgm:pt>
    <dgm:pt modelId="{0389D179-11FB-4261-8DDF-3A95C98D0D75}">
      <dgm:prSet/>
      <dgm:spPr/>
      <dgm:t>
        <a:bodyPr/>
        <a:lstStyle/>
        <a:p>
          <a:r>
            <a:rPr lang="en-US" dirty="0"/>
            <a:t>More easily predictable expense pattern for investors</a:t>
          </a:r>
        </a:p>
      </dgm:t>
    </dgm:pt>
    <dgm:pt modelId="{D482A211-18E9-47EC-9664-75AC4080506C}" type="parTrans" cxnId="{1425031A-FE7B-41FA-9ECE-1E1DEDB62E6D}">
      <dgm:prSet/>
      <dgm:spPr/>
      <dgm:t>
        <a:bodyPr/>
        <a:lstStyle/>
        <a:p>
          <a:endParaRPr lang="en-US"/>
        </a:p>
      </dgm:t>
    </dgm:pt>
    <dgm:pt modelId="{846A4E41-FD0F-4459-88C3-47EDDB20E042}" type="sibTrans" cxnId="{1425031A-FE7B-41FA-9ECE-1E1DEDB62E6D}">
      <dgm:prSet/>
      <dgm:spPr/>
      <dgm:t>
        <a:bodyPr/>
        <a:lstStyle/>
        <a:p>
          <a:endParaRPr lang="en-US"/>
        </a:p>
      </dgm:t>
    </dgm:pt>
    <dgm:pt modelId="{5C79D023-D056-4734-A75D-D310820D32DD}">
      <dgm:prSet/>
      <dgm:spPr/>
      <dgm:t>
        <a:bodyPr/>
        <a:lstStyle/>
        <a:p>
          <a:r>
            <a:rPr lang="en-US" dirty="0"/>
            <a:t>Other changes such as shadow DAC no longer applying, removal of need for impairment testing</a:t>
          </a:r>
        </a:p>
      </dgm:t>
    </dgm:pt>
    <dgm:pt modelId="{42B477F2-999F-4DC7-8067-3D3923CEF2F3}" type="parTrans" cxnId="{648ADA3A-42D1-4074-A36E-1DF621D83DED}">
      <dgm:prSet/>
      <dgm:spPr/>
      <dgm:t>
        <a:bodyPr/>
        <a:lstStyle/>
        <a:p>
          <a:endParaRPr lang="en-US"/>
        </a:p>
      </dgm:t>
    </dgm:pt>
    <dgm:pt modelId="{600E0CAA-2B5E-405F-BCD3-41C5CABB736C}" type="sibTrans" cxnId="{648ADA3A-42D1-4074-A36E-1DF621D83DED}">
      <dgm:prSet/>
      <dgm:spPr/>
      <dgm:t>
        <a:bodyPr/>
        <a:lstStyle/>
        <a:p>
          <a:endParaRPr lang="en-US"/>
        </a:p>
      </dgm:t>
    </dgm:pt>
    <dgm:pt modelId="{C668ECD4-793A-459B-9838-C1B25F0F5DEB}">
      <dgm:prSet/>
      <dgm:spPr/>
      <dgm:t>
        <a:bodyPr/>
        <a:lstStyle/>
        <a:p>
          <a:r>
            <a:rPr lang="en-US" dirty="0"/>
            <a:t>Why</a:t>
          </a:r>
        </a:p>
      </dgm:t>
    </dgm:pt>
    <dgm:pt modelId="{5B7DADEB-4FDB-4E13-BE07-85DD5C7E5B88}" type="parTrans" cxnId="{EBFFA8F6-3AAC-418B-8954-29E88F723360}">
      <dgm:prSet/>
      <dgm:spPr/>
      <dgm:t>
        <a:bodyPr/>
        <a:lstStyle/>
        <a:p>
          <a:endParaRPr lang="en-US"/>
        </a:p>
      </dgm:t>
    </dgm:pt>
    <dgm:pt modelId="{26DF907F-4521-46FC-AD10-831C471F6D72}" type="sibTrans" cxnId="{EBFFA8F6-3AAC-418B-8954-29E88F723360}">
      <dgm:prSet/>
      <dgm:spPr/>
      <dgm:t>
        <a:bodyPr/>
        <a:lstStyle/>
        <a:p>
          <a:endParaRPr lang="en-US"/>
        </a:p>
      </dgm:t>
    </dgm:pt>
    <dgm:pt modelId="{0345A442-4FDF-4020-AA9E-CCE195AA793F}">
      <dgm:prSet/>
      <dgm:spPr/>
      <dgm:t>
        <a:bodyPr/>
        <a:lstStyle/>
        <a:p>
          <a:r>
            <a:rPr lang="en-US" dirty="0"/>
            <a:t>Simplified amortization and increased understandability for investors</a:t>
          </a:r>
        </a:p>
      </dgm:t>
    </dgm:pt>
    <dgm:pt modelId="{805710CA-3BD4-44F4-9B1B-BC2B34504395}" type="parTrans" cxnId="{561D7E09-6F1A-4B51-8911-5C98F6C8C7C0}">
      <dgm:prSet/>
      <dgm:spPr/>
      <dgm:t>
        <a:bodyPr/>
        <a:lstStyle/>
        <a:p>
          <a:endParaRPr lang="en-US"/>
        </a:p>
      </dgm:t>
    </dgm:pt>
    <dgm:pt modelId="{B07F1C67-F3E9-4B3E-87FB-EE7D10C09EE9}" type="sibTrans" cxnId="{561D7E09-6F1A-4B51-8911-5C98F6C8C7C0}">
      <dgm:prSet/>
      <dgm:spPr/>
      <dgm:t>
        <a:bodyPr/>
        <a:lstStyle/>
        <a:p>
          <a:endParaRPr lang="en-US"/>
        </a:p>
      </dgm:t>
    </dgm:pt>
    <dgm:pt modelId="{0D78BD96-AFD1-4E0F-B135-8010F2519EEE}">
      <dgm:prSet/>
      <dgm:spPr/>
      <dgm:t>
        <a:bodyPr/>
        <a:lstStyle/>
        <a:p>
          <a:r>
            <a:rPr lang="en-US" dirty="0"/>
            <a:t>DAC amortization no longer dependent on investment of underwriting results</a:t>
          </a:r>
        </a:p>
      </dgm:t>
    </dgm:pt>
    <dgm:pt modelId="{802D32BC-6746-4119-A739-1C5083F252E1}" type="parTrans" cxnId="{9F34D415-4D08-4F7F-82F9-5046DC9A9106}">
      <dgm:prSet/>
      <dgm:spPr/>
      <dgm:t>
        <a:bodyPr/>
        <a:lstStyle/>
        <a:p>
          <a:endParaRPr lang="en-US"/>
        </a:p>
      </dgm:t>
    </dgm:pt>
    <dgm:pt modelId="{6C5BC468-75FF-4103-B1BE-820AE5EF23D8}" type="sibTrans" cxnId="{9F34D415-4D08-4F7F-82F9-5046DC9A9106}">
      <dgm:prSet/>
      <dgm:spPr/>
      <dgm:t>
        <a:bodyPr/>
        <a:lstStyle/>
        <a:p>
          <a:endParaRPr lang="en-US"/>
        </a:p>
      </dgm:t>
    </dgm:pt>
    <dgm:pt modelId="{1C622581-4E2B-459E-AA88-2815ED8FABD6}" type="pres">
      <dgm:prSet presAssocID="{66A76F5B-E434-46A5-AFA7-58BC2484A4F1}" presName="linear" presStyleCnt="0">
        <dgm:presLayoutVars>
          <dgm:dir/>
          <dgm:animLvl val="lvl"/>
          <dgm:resizeHandles val="exact"/>
        </dgm:presLayoutVars>
      </dgm:prSet>
      <dgm:spPr/>
    </dgm:pt>
    <dgm:pt modelId="{1290D0F8-AECB-4698-AF9D-1715F143E793}" type="pres">
      <dgm:prSet presAssocID="{AD92CEAD-387A-46E6-B208-6620196F322C}" presName="parentLin" presStyleCnt="0"/>
      <dgm:spPr/>
    </dgm:pt>
    <dgm:pt modelId="{4D565A12-9F74-4B78-976B-583C4D3B1178}" type="pres">
      <dgm:prSet presAssocID="{AD92CEAD-387A-46E6-B208-6620196F322C}" presName="parentLeftMargin" presStyleLbl="node1" presStyleIdx="0" presStyleCnt="3"/>
      <dgm:spPr/>
    </dgm:pt>
    <dgm:pt modelId="{F9DE6933-44BA-4ADE-9209-AF60BCF3BAD7}" type="pres">
      <dgm:prSet presAssocID="{AD92CEAD-387A-46E6-B208-6620196F322C}" presName="parentText" presStyleLbl="node1" presStyleIdx="0" presStyleCnt="3">
        <dgm:presLayoutVars>
          <dgm:chMax val="0"/>
          <dgm:bulletEnabled val="1"/>
        </dgm:presLayoutVars>
      </dgm:prSet>
      <dgm:spPr/>
    </dgm:pt>
    <dgm:pt modelId="{C2737DD7-3772-4CAA-983D-88FB5CF4722A}" type="pres">
      <dgm:prSet presAssocID="{AD92CEAD-387A-46E6-B208-6620196F322C}" presName="negativeSpace" presStyleCnt="0"/>
      <dgm:spPr/>
    </dgm:pt>
    <dgm:pt modelId="{9C3515C7-6057-49F6-B4F8-9B705490D386}" type="pres">
      <dgm:prSet presAssocID="{AD92CEAD-387A-46E6-B208-6620196F322C}" presName="childText" presStyleLbl="conFgAcc1" presStyleIdx="0" presStyleCnt="3">
        <dgm:presLayoutVars>
          <dgm:bulletEnabled val="1"/>
        </dgm:presLayoutVars>
      </dgm:prSet>
      <dgm:spPr/>
    </dgm:pt>
    <dgm:pt modelId="{890D9FDA-32B2-4DC2-98B6-7F10292911E9}" type="pres">
      <dgm:prSet presAssocID="{482B1E98-7277-42CF-A709-1764AACB98B2}" presName="spaceBetweenRectangles" presStyleCnt="0"/>
      <dgm:spPr/>
    </dgm:pt>
    <dgm:pt modelId="{40594B5A-2523-4530-957E-F6605559678F}" type="pres">
      <dgm:prSet presAssocID="{C668ECD4-793A-459B-9838-C1B25F0F5DEB}" presName="parentLin" presStyleCnt="0"/>
      <dgm:spPr/>
    </dgm:pt>
    <dgm:pt modelId="{7801CD0C-F147-4130-A4EA-9788F3087985}" type="pres">
      <dgm:prSet presAssocID="{C668ECD4-793A-459B-9838-C1B25F0F5DEB}" presName="parentLeftMargin" presStyleLbl="node1" presStyleIdx="0" presStyleCnt="3"/>
      <dgm:spPr/>
    </dgm:pt>
    <dgm:pt modelId="{159EFAAC-7A82-480E-9952-31197EA138D4}" type="pres">
      <dgm:prSet presAssocID="{C668ECD4-793A-459B-9838-C1B25F0F5DEB}" presName="parentText" presStyleLbl="node1" presStyleIdx="1" presStyleCnt="3">
        <dgm:presLayoutVars>
          <dgm:chMax val="0"/>
          <dgm:bulletEnabled val="1"/>
        </dgm:presLayoutVars>
      </dgm:prSet>
      <dgm:spPr/>
    </dgm:pt>
    <dgm:pt modelId="{D687044F-0801-4265-AD24-8A61F4447787}" type="pres">
      <dgm:prSet presAssocID="{C668ECD4-793A-459B-9838-C1B25F0F5DEB}" presName="negativeSpace" presStyleCnt="0"/>
      <dgm:spPr/>
    </dgm:pt>
    <dgm:pt modelId="{F14020F0-6CF3-4FAE-A860-2026E2277567}" type="pres">
      <dgm:prSet presAssocID="{C668ECD4-793A-459B-9838-C1B25F0F5DEB}" presName="childText" presStyleLbl="conFgAcc1" presStyleIdx="1" presStyleCnt="3">
        <dgm:presLayoutVars>
          <dgm:bulletEnabled val="1"/>
        </dgm:presLayoutVars>
      </dgm:prSet>
      <dgm:spPr/>
    </dgm:pt>
    <dgm:pt modelId="{5D0C96FD-66CA-4B4F-BDDB-12B4CA25E85C}" type="pres">
      <dgm:prSet presAssocID="{26DF907F-4521-46FC-AD10-831C471F6D72}" presName="spaceBetweenRectangles" presStyleCnt="0"/>
      <dgm:spPr/>
    </dgm:pt>
    <dgm:pt modelId="{CC41D686-858B-4827-8B5F-B4D7582528E7}" type="pres">
      <dgm:prSet presAssocID="{E207BAD2-81CA-411B-BA40-6B5FC86F0849}" presName="parentLin" presStyleCnt="0"/>
      <dgm:spPr/>
    </dgm:pt>
    <dgm:pt modelId="{318C5F7E-82FF-4C62-A000-DF285EE131B7}" type="pres">
      <dgm:prSet presAssocID="{E207BAD2-81CA-411B-BA40-6B5FC86F0849}" presName="parentLeftMargin" presStyleLbl="node1" presStyleIdx="1" presStyleCnt="3"/>
      <dgm:spPr/>
    </dgm:pt>
    <dgm:pt modelId="{89042454-D216-4C78-8A93-D99176CAD439}" type="pres">
      <dgm:prSet presAssocID="{E207BAD2-81CA-411B-BA40-6B5FC86F0849}" presName="parentText" presStyleLbl="node1" presStyleIdx="2" presStyleCnt="3">
        <dgm:presLayoutVars>
          <dgm:chMax val="0"/>
          <dgm:bulletEnabled val="1"/>
        </dgm:presLayoutVars>
      </dgm:prSet>
      <dgm:spPr/>
    </dgm:pt>
    <dgm:pt modelId="{5A9E3D72-2986-430F-BCB7-01369AC91EC1}" type="pres">
      <dgm:prSet presAssocID="{E207BAD2-81CA-411B-BA40-6B5FC86F0849}" presName="negativeSpace" presStyleCnt="0"/>
      <dgm:spPr/>
    </dgm:pt>
    <dgm:pt modelId="{83F552C0-3B6C-45CD-B025-541E8AECA3C9}" type="pres">
      <dgm:prSet presAssocID="{E207BAD2-81CA-411B-BA40-6B5FC86F0849}" presName="childText" presStyleLbl="conFgAcc1" presStyleIdx="2" presStyleCnt="3">
        <dgm:presLayoutVars>
          <dgm:bulletEnabled val="1"/>
        </dgm:presLayoutVars>
      </dgm:prSet>
      <dgm:spPr/>
    </dgm:pt>
  </dgm:ptLst>
  <dgm:cxnLst>
    <dgm:cxn modelId="{8D19AA00-163E-4544-B7F3-4445C5AAE1FD}" type="presOf" srcId="{AD92CEAD-387A-46E6-B208-6620196F322C}" destId="{4D565A12-9F74-4B78-976B-583C4D3B1178}" srcOrd="0" destOrd="0" presId="urn:microsoft.com/office/officeart/2005/8/layout/list1"/>
    <dgm:cxn modelId="{04AB0E08-31CC-4D0E-83E8-F4F6CFB2CA14}" type="presOf" srcId="{C668ECD4-793A-459B-9838-C1B25F0F5DEB}" destId="{7801CD0C-F147-4130-A4EA-9788F3087985}" srcOrd="0" destOrd="0" presId="urn:microsoft.com/office/officeart/2005/8/layout/list1"/>
    <dgm:cxn modelId="{561D7E09-6F1A-4B51-8911-5C98F6C8C7C0}" srcId="{C668ECD4-793A-459B-9838-C1B25F0F5DEB}" destId="{0345A442-4FDF-4020-AA9E-CCE195AA793F}" srcOrd="0" destOrd="0" parTransId="{805710CA-3BD4-44F4-9B1B-BC2B34504395}" sibTransId="{B07F1C67-F3E9-4B3E-87FB-EE7D10C09EE9}"/>
    <dgm:cxn modelId="{5C8CF00B-CFC7-419F-A793-9D29A0B352EA}" type="presOf" srcId="{66A76F5B-E434-46A5-AFA7-58BC2484A4F1}" destId="{1C622581-4E2B-459E-AA88-2815ED8FABD6}" srcOrd="0" destOrd="0" presId="urn:microsoft.com/office/officeart/2005/8/layout/list1"/>
    <dgm:cxn modelId="{9F34D415-4D08-4F7F-82F9-5046DC9A9106}" srcId="{E207BAD2-81CA-411B-BA40-6B5FC86F0849}" destId="{0D78BD96-AFD1-4E0F-B135-8010F2519EEE}" srcOrd="1" destOrd="0" parTransId="{802D32BC-6746-4119-A739-1C5083F252E1}" sibTransId="{6C5BC468-75FF-4103-B1BE-820AE5EF23D8}"/>
    <dgm:cxn modelId="{1425031A-FE7B-41FA-9ECE-1E1DEDB62E6D}" srcId="{E207BAD2-81CA-411B-BA40-6B5FC86F0849}" destId="{0389D179-11FB-4261-8DDF-3A95C98D0D75}" srcOrd="0" destOrd="0" parTransId="{D482A211-18E9-47EC-9664-75AC4080506C}" sibTransId="{846A4E41-FD0F-4459-88C3-47EDDB20E042}"/>
    <dgm:cxn modelId="{B4D45F23-8A88-4525-A5FB-28A61B7C5C10}" type="presOf" srcId="{6CFA8603-5373-42B4-8CE3-B776BCD10CE1}" destId="{9C3515C7-6057-49F6-B4F8-9B705490D386}" srcOrd="0" destOrd="0" presId="urn:microsoft.com/office/officeart/2005/8/layout/list1"/>
    <dgm:cxn modelId="{648ADA3A-42D1-4074-A36E-1DF621D83DED}" srcId="{AD92CEAD-387A-46E6-B208-6620196F322C}" destId="{5C79D023-D056-4734-A75D-D310820D32DD}" srcOrd="1" destOrd="0" parTransId="{42B477F2-999F-4DC7-8067-3D3923CEF2F3}" sibTransId="{600E0CAA-2B5E-405F-BCD3-41C5CABB736C}"/>
    <dgm:cxn modelId="{47341344-05B3-46CF-91E4-D4A1C034E273}" srcId="{66A76F5B-E434-46A5-AFA7-58BC2484A4F1}" destId="{AD92CEAD-387A-46E6-B208-6620196F322C}" srcOrd="0" destOrd="0" parTransId="{0C34D154-C304-4516-A576-A01AC9EA7B86}" sibTransId="{482B1E98-7277-42CF-A709-1764AACB98B2}"/>
    <dgm:cxn modelId="{4D7E866D-CB16-43C8-AC14-AAF5F0BF1D11}" srcId="{66A76F5B-E434-46A5-AFA7-58BC2484A4F1}" destId="{E207BAD2-81CA-411B-BA40-6B5FC86F0849}" srcOrd="2" destOrd="0" parTransId="{1632A433-00BE-43E4-9798-4B5D842A5D77}" sibTransId="{1A55D794-8C04-4207-ACF7-5CF9624EC2B7}"/>
    <dgm:cxn modelId="{DA58957A-E21D-4C79-9F5E-BC5FCBB1E55F}" type="presOf" srcId="{C668ECD4-793A-459B-9838-C1B25F0F5DEB}" destId="{159EFAAC-7A82-480E-9952-31197EA138D4}" srcOrd="1" destOrd="0" presId="urn:microsoft.com/office/officeart/2005/8/layout/list1"/>
    <dgm:cxn modelId="{DF87A79E-A88E-4F28-97E1-0CEA91E1C362}" type="presOf" srcId="{AD92CEAD-387A-46E6-B208-6620196F322C}" destId="{F9DE6933-44BA-4ADE-9209-AF60BCF3BAD7}" srcOrd="1" destOrd="0" presId="urn:microsoft.com/office/officeart/2005/8/layout/list1"/>
    <dgm:cxn modelId="{CDC1E9A3-C7E8-4516-A3EA-A3FF242292D2}" type="presOf" srcId="{0D78BD96-AFD1-4E0F-B135-8010F2519EEE}" destId="{83F552C0-3B6C-45CD-B025-541E8AECA3C9}" srcOrd="0" destOrd="1" presId="urn:microsoft.com/office/officeart/2005/8/layout/list1"/>
    <dgm:cxn modelId="{A099F7A7-C960-4AAE-94D2-B6FA93CDE943}" type="presOf" srcId="{0389D179-11FB-4261-8DDF-3A95C98D0D75}" destId="{83F552C0-3B6C-45CD-B025-541E8AECA3C9}" srcOrd="0" destOrd="0" presId="urn:microsoft.com/office/officeart/2005/8/layout/list1"/>
    <dgm:cxn modelId="{E85569B0-8923-4562-AD15-0B70D2CBB47A}" type="presOf" srcId="{5C79D023-D056-4734-A75D-D310820D32DD}" destId="{9C3515C7-6057-49F6-B4F8-9B705490D386}" srcOrd="0" destOrd="1" presId="urn:microsoft.com/office/officeart/2005/8/layout/list1"/>
    <dgm:cxn modelId="{992505DA-CC30-4735-A35C-5A6B7B251C18}" srcId="{AD92CEAD-387A-46E6-B208-6620196F322C}" destId="{6CFA8603-5373-42B4-8CE3-B776BCD10CE1}" srcOrd="0" destOrd="0" parTransId="{64E530D0-499B-4EC3-8D02-46957CF1E098}" sibTransId="{AAF664AD-9D12-4DD4-B216-A5F1589B3EB1}"/>
    <dgm:cxn modelId="{1D4E91EC-E707-48D9-B460-305486F51268}" type="presOf" srcId="{0345A442-4FDF-4020-AA9E-CCE195AA793F}" destId="{F14020F0-6CF3-4FAE-A860-2026E2277567}" srcOrd="0" destOrd="0" presId="urn:microsoft.com/office/officeart/2005/8/layout/list1"/>
    <dgm:cxn modelId="{BF8DD9F4-36F2-423F-854D-940CB5A6C2F4}" type="presOf" srcId="{E207BAD2-81CA-411B-BA40-6B5FC86F0849}" destId="{89042454-D216-4C78-8A93-D99176CAD439}" srcOrd="1" destOrd="0" presId="urn:microsoft.com/office/officeart/2005/8/layout/list1"/>
    <dgm:cxn modelId="{EBFFA8F6-3AAC-418B-8954-29E88F723360}" srcId="{66A76F5B-E434-46A5-AFA7-58BC2484A4F1}" destId="{C668ECD4-793A-459B-9838-C1B25F0F5DEB}" srcOrd="1" destOrd="0" parTransId="{5B7DADEB-4FDB-4E13-BE07-85DD5C7E5B88}" sibTransId="{26DF907F-4521-46FC-AD10-831C471F6D72}"/>
    <dgm:cxn modelId="{98A539FB-A6B6-486F-9E47-18EC74762386}" type="presOf" srcId="{E207BAD2-81CA-411B-BA40-6B5FC86F0849}" destId="{318C5F7E-82FF-4C62-A000-DF285EE131B7}" srcOrd="0" destOrd="0" presId="urn:microsoft.com/office/officeart/2005/8/layout/list1"/>
    <dgm:cxn modelId="{4A8522C7-B0E1-48F7-8947-D17C979A2F64}" type="presParOf" srcId="{1C622581-4E2B-459E-AA88-2815ED8FABD6}" destId="{1290D0F8-AECB-4698-AF9D-1715F143E793}" srcOrd="0" destOrd="0" presId="urn:microsoft.com/office/officeart/2005/8/layout/list1"/>
    <dgm:cxn modelId="{9F147164-839D-4E21-ACBC-651B4C95D643}" type="presParOf" srcId="{1290D0F8-AECB-4698-AF9D-1715F143E793}" destId="{4D565A12-9F74-4B78-976B-583C4D3B1178}" srcOrd="0" destOrd="0" presId="urn:microsoft.com/office/officeart/2005/8/layout/list1"/>
    <dgm:cxn modelId="{A71F53B6-4B3F-4FE4-8E4D-DBD2D13A7257}" type="presParOf" srcId="{1290D0F8-AECB-4698-AF9D-1715F143E793}" destId="{F9DE6933-44BA-4ADE-9209-AF60BCF3BAD7}" srcOrd="1" destOrd="0" presId="urn:microsoft.com/office/officeart/2005/8/layout/list1"/>
    <dgm:cxn modelId="{E3702E87-9D0A-42E7-9A95-CDABF551207F}" type="presParOf" srcId="{1C622581-4E2B-459E-AA88-2815ED8FABD6}" destId="{C2737DD7-3772-4CAA-983D-88FB5CF4722A}" srcOrd="1" destOrd="0" presId="urn:microsoft.com/office/officeart/2005/8/layout/list1"/>
    <dgm:cxn modelId="{8024D325-22F0-4631-AE03-1003498BEDD2}" type="presParOf" srcId="{1C622581-4E2B-459E-AA88-2815ED8FABD6}" destId="{9C3515C7-6057-49F6-B4F8-9B705490D386}" srcOrd="2" destOrd="0" presId="urn:microsoft.com/office/officeart/2005/8/layout/list1"/>
    <dgm:cxn modelId="{D2F976DF-BF0B-41CD-A81C-DB04288B38C4}" type="presParOf" srcId="{1C622581-4E2B-459E-AA88-2815ED8FABD6}" destId="{890D9FDA-32B2-4DC2-98B6-7F10292911E9}" srcOrd="3" destOrd="0" presId="urn:microsoft.com/office/officeart/2005/8/layout/list1"/>
    <dgm:cxn modelId="{E8E20930-2404-4ED7-B0C6-3E831D6BB735}" type="presParOf" srcId="{1C622581-4E2B-459E-AA88-2815ED8FABD6}" destId="{40594B5A-2523-4530-957E-F6605559678F}" srcOrd="4" destOrd="0" presId="urn:microsoft.com/office/officeart/2005/8/layout/list1"/>
    <dgm:cxn modelId="{EC4C6371-7BEA-448D-BD74-5FE908870A0F}" type="presParOf" srcId="{40594B5A-2523-4530-957E-F6605559678F}" destId="{7801CD0C-F147-4130-A4EA-9788F3087985}" srcOrd="0" destOrd="0" presId="urn:microsoft.com/office/officeart/2005/8/layout/list1"/>
    <dgm:cxn modelId="{87411D8E-186E-4E85-B277-993D037C87A1}" type="presParOf" srcId="{40594B5A-2523-4530-957E-F6605559678F}" destId="{159EFAAC-7A82-480E-9952-31197EA138D4}" srcOrd="1" destOrd="0" presId="urn:microsoft.com/office/officeart/2005/8/layout/list1"/>
    <dgm:cxn modelId="{3276B6FA-54A9-4414-930C-DF9F02B41CE4}" type="presParOf" srcId="{1C622581-4E2B-459E-AA88-2815ED8FABD6}" destId="{D687044F-0801-4265-AD24-8A61F4447787}" srcOrd="5" destOrd="0" presId="urn:microsoft.com/office/officeart/2005/8/layout/list1"/>
    <dgm:cxn modelId="{02B3057F-94B0-425C-B7FE-1DA7FD8CDC14}" type="presParOf" srcId="{1C622581-4E2B-459E-AA88-2815ED8FABD6}" destId="{F14020F0-6CF3-4FAE-A860-2026E2277567}" srcOrd="6" destOrd="0" presId="urn:microsoft.com/office/officeart/2005/8/layout/list1"/>
    <dgm:cxn modelId="{4DEE8CC4-256E-46E7-9807-89FBF5D7E76F}" type="presParOf" srcId="{1C622581-4E2B-459E-AA88-2815ED8FABD6}" destId="{5D0C96FD-66CA-4B4F-BDDB-12B4CA25E85C}" srcOrd="7" destOrd="0" presId="urn:microsoft.com/office/officeart/2005/8/layout/list1"/>
    <dgm:cxn modelId="{53B351D5-DF9C-4C56-8281-BDB19E162C49}" type="presParOf" srcId="{1C622581-4E2B-459E-AA88-2815ED8FABD6}" destId="{CC41D686-858B-4827-8B5F-B4D7582528E7}" srcOrd="8" destOrd="0" presId="urn:microsoft.com/office/officeart/2005/8/layout/list1"/>
    <dgm:cxn modelId="{AAC37CD4-C2F6-4D66-B435-96E21DC1316C}" type="presParOf" srcId="{CC41D686-858B-4827-8B5F-B4D7582528E7}" destId="{318C5F7E-82FF-4C62-A000-DF285EE131B7}" srcOrd="0" destOrd="0" presId="urn:microsoft.com/office/officeart/2005/8/layout/list1"/>
    <dgm:cxn modelId="{68472421-58AF-4173-A840-EDA8C080DAAD}" type="presParOf" srcId="{CC41D686-858B-4827-8B5F-B4D7582528E7}" destId="{89042454-D216-4C78-8A93-D99176CAD439}" srcOrd="1" destOrd="0" presId="urn:microsoft.com/office/officeart/2005/8/layout/list1"/>
    <dgm:cxn modelId="{83801337-25EA-4202-86E9-BC1AFF32DC84}" type="presParOf" srcId="{1C622581-4E2B-459E-AA88-2815ED8FABD6}" destId="{5A9E3D72-2986-430F-BCB7-01369AC91EC1}" srcOrd="9" destOrd="0" presId="urn:microsoft.com/office/officeart/2005/8/layout/list1"/>
    <dgm:cxn modelId="{6CF9801A-3858-45C2-A14D-5F52ED9FC302}" type="presParOf" srcId="{1C622581-4E2B-459E-AA88-2815ED8FABD6}" destId="{83F552C0-3B6C-45CD-B025-541E8AECA3C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6A76F5B-E434-46A5-AFA7-58BC2484A4F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D92CEAD-387A-46E6-B208-6620196F322C}">
      <dgm:prSet/>
      <dgm:spPr/>
      <dgm:t>
        <a:bodyPr/>
        <a:lstStyle/>
        <a:p>
          <a:r>
            <a:rPr lang="en-US" dirty="0"/>
            <a:t>What</a:t>
          </a:r>
        </a:p>
      </dgm:t>
    </dgm:pt>
    <dgm:pt modelId="{0C34D154-C304-4516-A576-A01AC9EA7B86}" type="parTrans" cxnId="{47341344-05B3-46CF-91E4-D4A1C034E273}">
      <dgm:prSet/>
      <dgm:spPr/>
      <dgm:t>
        <a:bodyPr/>
        <a:lstStyle/>
        <a:p>
          <a:endParaRPr lang="en-US"/>
        </a:p>
      </dgm:t>
    </dgm:pt>
    <dgm:pt modelId="{482B1E98-7277-42CF-A709-1764AACB98B2}" type="sibTrans" cxnId="{47341344-05B3-46CF-91E4-D4A1C034E273}">
      <dgm:prSet/>
      <dgm:spPr/>
      <dgm:t>
        <a:bodyPr/>
        <a:lstStyle/>
        <a:p>
          <a:endParaRPr lang="en-US"/>
        </a:p>
      </dgm:t>
    </dgm:pt>
    <dgm:pt modelId="{6CFA8603-5373-42B4-8CE3-B776BCD10CE1}">
      <dgm:prSet/>
      <dgm:spPr/>
      <dgm:t>
        <a:bodyPr/>
        <a:lstStyle/>
        <a:p>
          <a:r>
            <a:rPr lang="en-US" dirty="0"/>
            <a:t>Reserves for annuity riders must now be measured at fair value rather than as an insurance accrual (i.e. FAS 157 rather than SOP 03-1)</a:t>
          </a:r>
        </a:p>
      </dgm:t>
    </dgm:pt>
    <dgm:pt modelId="{64E530D0-499B-4EC3-8D02-46957CF1E098}" type="parTrans" cxnId="{992505DA-CC30-4735-A35C-5A6B7B251C18}">
      <dgm:prSet/>
      <dgm:spPr/>
      <dgm:t>
        <a:bodyPr/>
        <a:lstStyle/>
        <a:p>
          <a:endParaRPr lang="en-US"/>
        </a:p>
      </dgm:t>
    </dgm:pt>
    <dgm:pt modelId="{AAF664AD-9D12-4DD4-B216-A5F1589B3EB1}" type="sibTrans" cxnId="{992505DA-CC30-4735-A35C-5A6B7B251C18}">
      <dgm:prSet/>
      <dgm:spPr/>
      <dgm:t>
        <a:bodyPr/>
        <a:lstStyle/>
        <a:p>
          <a:endParaRPr lang="en-US"/>
        </a:p>
      </dgm:t>
    </dgm:pt>
    <dgm:pt modelId="{E207BAD2-81CA-411B-BA40-6B5FC86F0849}">
      <dgm:prSet/>
      <dgm:spPr/>
      <dgm:t>
        <a:bodyPr/>
        <a:lstStyle/>
        <a:p>
          <a:r>
            <a:rPr lang="en-US" dirty="0"/>
            <a:t>Now What?</a:t>
          </a:r>
        </a:p>
      </dgm:t>
    </dgm:pt>
    <dgm:pt modelId="{1632A433-00BE-43E4-9798-4B5D842A5D77}" type="parTrans" cxnId="{4D7E866D-CB16-43C8-AC14-AAF5F0BF1D11}">
      <dgm:prSet/>
      <dgm:spPr/>
      <dgm:t>
        <a:bodyPr/>
        <a:lstStyle/>
        <a:p>
          <a:endParaRPr lang="en-US"/>
        </a:p>
      </dgm:t>
    </dgm:pt>
    <dgm:pt modelId="{1A55D794-8C04-4207-ACF7-5CF9624EC2B7}" type="sibTrans" cxnId="{4D7E866D-CB16-43C8-AC14-AAF5F0BF1D11}">
      <dgm:prSet/>
      <dgm:spPr/>
      <dgm:t>
        <a:bodyPr/>
        <a:lstStyle/>
        <a:p>
          <a:endParaRPr lang="en-US"/>
        </a:p>
      </dgm:t>
    </dgm:pt>
    <dgm:pt modelId="{0389D179-11FB-4261-8DDF-3A95C98D0D75}">
      <dgm:prSet/>
      <dgm:spPr/>
      <dgm:t>
        <a:bodyPr/>
        <a:lstStyle/>
        <a:p>
          <a:r>
            <a:rPr lang="en-US" dirty="0"/>
            <a:t>Greater consistency in measurement of liabilities and hedge assets</a:t>
          </a:r>
        </a:p>
      </dgm:t>
    </dgm:pt>
    <dgm:pt modelId="{D482A211-18E9-47EC-9664-75AC4080506C}" type="parTrans" cxnId="{1425031A-FE7B-41FA-9ECE-1E1DEDB62E6D}">
      <dgm:prSet/>
      <dgm:spPr/>
      <dgm:t>
        <a:bodyPr/>
        <a:lstStyle/>
        <a:p>
          <a:endParaRPr lang="en-US"/>
        </a:p>
      </dgm:t>
    </dgm:pt>
    <dgm:pt modelId="{846A4E41-FD0F-4459-88C3-47EDDB20E042}" type="sibTrans" cxnId="{1425031A-FE7B-41FA-9ECE-1E1DEDB62E6D}">
      <dgm:prSet/>
      <dgm:spPr/>
      <dgm:t>
        <a:bodyPr/>
        <a:lstStyle/>
        <a:p>
          <a:endParaRPr lang="en-US"/>
        </a:p>
      </dgm:t>
    </dgm:pt>
    <dgm:pt modelId="{C668ECD4-793A-459B-9838-C1B25F0F5DEB}">
      <dgm:prSet/>
      <dgm:spPr/>
      <dgm:t>
        <a:bodyPr/>
        <a:lstStyle/>
        <a:p>
          <a:r>
            <a:rPr lang="en-US" dirty="0"/>
            <a:t>Why</a:t>
          </a:r>
        </a:p>
      </dgm:t>
    </dgm:pt>
    <dgm:pt modelId="{5B7DADEB-4FDB-4E13-BE07-85DD5C7E5B88}" type="parTrans" cxnId="{EBFFA8F6-3AAC-418B-8954-29E88F723360}">
      <dgm:prSet/>
      <dgm:spPr/>
      <dgm:t>
        <a:bodyPr/>
        <a:lstStyle/>
        <a:p>
          <a:endParaRPr lang="en-US"/>
        </a:p>
      </dgm:t>
    </dgm:pt>
    <dgm:pt modelId="{26DF907F-4521-46FC-AD10-831C471F6D72}" type="sibTrans" cxnId="{EBFFA8F6-3AAC-418B-8954-29E88F723360}">
      <dgm:prSet/>
      <dgm:spPr/>
      <dgm:t>
        <a:bodyPr/>
        <a:lstStyle/>
        <a:p>
          <a:endParaRPr lang="en-US"/>
        </a:p>
      </dgm:t>
    </dgm:pt>
    <dgm:pt modelId="{0345A442-4FDF-4020-AA9E-CCE195AA793F}">
      <dgm:prSet/>
      <dgm:spPr/>
      <dgm:t>
        <a:bodyPr/>
        <a:lstStyle/>
        <a:p>
          <a:r>
            <a:rPr lang="en-US" dirty="0"/>
            <a:t>One measurement model for all companies; improved comparability for investors</a:t>
          </a:r>
        </a:p>
      </dgm:t>
    </dgm:pt>
    <dgm:pt modelId="{805710CA-3BD4-44F4-9B1B-BC2B34504395}" type="parTrans" cxnId="{561D7E09-6F1A-4B51-8911-5C98F6C8C7C0}">
      <dgm:prSet/>
      <dgm:spPr/>
      <dgm:t>
        <a:bodyPr/>
        <a:lstStyle/>
        <a:p>
          <a:endParaRPr lang="en-US"/>
        </a:p>
      </dgm:t>
    </dgm:pt>
    <dgm:pt modelId="{B07F1C67-F3E9-4B3E-87FB-EE7D10C09EE9}" type="sibTrans" cxnId="{561D7E09-6F1A-4B51-8911-5C98F6C8C7C0}">
      <dgm:prSet/>
      <dgm:spPr/>
      <dgm:t>
        <a:bodyPr/>
        <a:lstStyle/>
        <a:p>
          <a:endParaRPr lang="en-US"/>
        </a:p>
      </dgm:t>
    </dgm:pt>
    <dgm:pt modelId="{BFB4099D-ACFB-4077-AB3C-99FF3FD86F5A}">
      <dgm:prSet/>
      <dgm:spPr/>
      <dgm:t>
        <a:bodyPr/>
        <a:lstStyle/>
        <a:p>
          <a:endParaRPr lang="en-US" dirty="0"/>
        </a:p>
      </dgm:t>
    </dgm:pt>
    <dgm:pt modelId="{B3F95ED2-A6CE-4A70-ADE2-3886FEC51BDD}" type="parTrans" cxnId="{23E502A3-FE5D-432F-98A5-6971CF7EBCE3}">
      <dgm:prSet/>
      <dgm:spPr/>
      <dgm:t>
        <a:bodyPr/>
        <a:lstStyle/>
        <a:p>
          <a:endParaRPr lang="en-US"/>
        </a:p>
      </dgm:t>
    </dgm:pt>
    <dgm:pt modelId="{9CEBAB84-B2FD-4514-9D97-B995345E38BD}" type="sibTrans" cxnId="{23E502A3-FE5D-432F-98A5-6971CF7EBCE3}">
      <dgm:prSet/>
      <dgm:spPr/>
      <dgm:t>
        <a:bodyPr/>
        <a:lstStyle/>
        <a:p>
          <a:endParaRPr lang="en-US"/>
        </a:p>
      </dgm:t>
    </dgm:pt>
    <dgm:pt modelId="{BD2D489F-2345-4A5D-98C5-CEF73EDB628E}">
      <dgm:prSet/>
      <dgm:spPr/>
      <dgm:t>
        <a:bodyPr/>
        <a:lstStyle/>
        <a:p>
          <a:r>
            <a:rPr lang="en-US" dirty="0"/>
            <a:t>Given changes in GAAP, how will companies change their non-GAAP financial measures? Are they even needed?</a:t>
          </a:r>
        </a:p>
      </dgm:t>
    </dgm:pt>
    <dgm:pt modelId="{CFC3036F-65C6-45C2-A63B-175ACC10E31A}" type="parTrans" cxnId="{5399A8D8-0485-47A9-B553-3D4FDEF239EE}">
      <dgm:prSet/>
      <dgm:spPr/>
      <dgm:t>
        <a:bodyPr/>
        <a:lstStyle/>
        <a:p>
          <a:endParaRPr lang="en-US"/>
        </a:p>
      </dgm:t>
    </dgm:pt>
    <dgm:pt modelId="{6A23B23A-6903-4FB0-B9A9-D48DDF99CEC0}" type="sibTrans" cxnId="{5399A8D8-0485-47A9-B553-3D4FDEF239EE}">
      <dgm:prSet/>
      <dgm:spPr/>
      <dgm:t>
        <a:bodyPr/>
        <a:lstStyle/>
        <a:p>
          <a:endParaRPr lang="en-US"/>
        </a:p>
      </dgm:t>
    </dgm:pt>
    <dgm:pt modelId="{520778BB-D824-41DB-81C6-BA9E7DD8066E}">
      <dgm:prSet/>
      <dgm:spPr/>
      <dgm:t>
        <a:bodyPr/>
        <a:lstStyle/>
        <a:p>
          <a:r>
            <a:rPr lang="en-US" dirty="0"/>
            <a:t>Given changes in liability measurement, how/if will companies change how they hedge?</a:t>
          </a:r>
        </a:p>
      </dgm:t>
    </dgm:pt>
    <dgm:pt modelId="{5FEE7ABC-32F9-4ED8-AEDB-85A9A5C469DC}" type="parTrans" cxnId="{1469B5E7-52F4-4E3A-A9E0-3FE383E5AFBA}">
      <dgm:prSet/>
      <dgm:spPr/>
      <dgm:t>
        <a:bodyPr/>
        <a:lstStyle/>
        <a:p>
          <a:endParaRPr lang="en-US"/>
        </a:p>
      </dgm:t>
    </dgm:pt>
    <dgm:pt modelId="{E19846D3-51C9-4B52-A3F4-EC00F7EF16DB}" type="sibTrans" cxnId="{1469B5E7-52F4-4E3A-A9E0-3FE383E5AFBA}">
      <dgm:prSet/>
      <dgm:spPr/>
      <dgm:t>
        <a:bodyPr/>
        <a:lstStyle/>
        <a:p>
          <a:endParaRPr lang="en-US"/>
        </a:p>
      </dgm:t>
    </dgm:pt>
    <dgm:pt modelId="{1C622581-4E2B-459E-AA88-2815ED8FABD6}" type="pres">
      <dgm:prSet presAssocID="{66A76F5B-E434-46A5-AFA7-58BC2484A4F1}" presName="linear" presStyleCnt="0">
        <dgm:presLayoutVars>
          <dgm:dir/>
          <dgm:animLvl val="lvl"/>
          <dgm:resizeHandles val="exact"/>
        </dgm:presLayoutVars>
      </dgm:prSet>
      <dgm:spPr/>
    </dgm:pt>
    <dgm:pt modelId="{1290D0F8-AECB-4698-AF9D-1715F143E793}" type="pres">
      <dgm:prSet presAssocID="{AD92CEAD-387A-46E6-B208-6620196F322C}" presName="parentLin" presStyleCnt="0"/>
      <dgm:spPr/>
    </dgm:pt>
    <dgm:pt modelId="{4D565A12-9F74-4B78-976B-583C4D3B1178}" type="pres">
      <dgm:prSet presAssocID="{AD92CEAD-387A-46E6-B208-6620196F322C}" presName="parentLeftMargin" presStyleLbl="node1" presStyleIdx="0" presStyleCnt="3"/>
      <dgm:spPr/>
    </dgm:pt>
    <dgm:pt modelId="{F9DE6933-44BA-4ADE-9209-AF60BCF3BAD7}" type="pres">
      <dgm:prSet presAssocID="{AD92CEAD-387A-46E6-B208-6620196F322C}" presName="parentText" presStyleLbl="node1" presStyleIdx="0" presStyleCnt="3">
        <dgm:presLayoutVars>
          <dgm:chMax val="0"/>
          <dgm:bulletEnabled val="1"/>
        </dgm:presLayoutVars>
      </dgm:prSet>
      <dgm:spPr/>
    </dgm:pt>
    <dgm:pt modelId="{C2737DD7-3772-4CAA-983D-88FB5CF4722A}" type="pres">
      <dgm:prSet presAssocID="{AD92CEAD-387A-46E6-B208-6620196F322C}" presName="negativeSpace" presStyleCnt="0"/>
      <dgm:spPr/>
    </dgm:pt>
    <dgm:pt modelId="{9C3515C7-6057-49F6-B4F8-9B705490D386}" type="pres">
      <dgm:prSet presAssocID="{AD92CEAD-387A-46E6-B208-6620196F322C}" presName="childText" presStyleLbl="conFgAcc1" presStyleIdx="0" presStyleCnt="3">
        <dgm:presLayoutVars>
          <dgm:bulletEnabled val="1"/>
        </dgm:presLayoutVars>
      </dgm:prSet>
      <dgm:spPr/>
    </dgm:pt>
    <dgm:pt modelId="{890D9FDA-32B2-4DC2-98B6-7F10292911E9}" type="pres">
      <dgm:prSet presAssocID="{482B1E98-7277-42CF-A709-1764AACB98B2}" presName="spaceBetweenRectangles" presStyleCnt="0"/>
      <dgm:spPr/>
    </dgm:pt>
    <dgm:pt modelId="{40594B5A-2523-4530-957E-F6605559678F}" type="pres">
      <dgm:prSet presAssocID="{C668ECD4-793A-459B-9838-C1B25F0F5DEB}" presName="parentLin" presStyleCnt="0"/>
      <dgm:spPr/>
    </dgm:pt>
    <dgm:pt modelId="{7801CD0C-F147-4130-A4EA-9788F3087985}" type="pres">
      <dgm:prSet presAssocID="{C668ECD4-793A-459B-9838-C1B25F0F5DEB}" presName="parentLeftMargin" presStyleLbl="node1" presStyleIdx="0" presStyleCnt="3"/>
      <dgm:spPr/>
    </dgm:pt>
    <dgm:pt modelId="{159EFAAC-7A82-480E-9952-31197EA138D4}" type="pres">
      <dgm:prSet presAssocID="{C668ECD4-793A-459B-9838-C1B25F0F5DEB}" presName="parentText" presStyleLbl="node1" presStyleIdx="1" presStyleCnt="3">
        <dgm:presLayoutVars>
          <dgm:chMax val="0"/>
          <dgm:bulletEnabled val="1"/>
        </dgm:presLayoutVars>
      </dgm:prSet>
      <dgm:spPr/>
    </dgm:pt>
    <dgm:pt modelId="{D687044F-0801-4265-AD24-8A61F4447787}" type="pres">
      <dgm:prSet presAssocID="{C668ECD4-793A-459B-9838-C1B25F0F5DEB}" presName="negativeSpace" presStyleCnt="0"/>
      <dgm:spPr/>
    </dgm:pt>
    <dgm:pt modelId="{F14020F0-6CF3-4FAE-A860-2026E2277567}" type="pres">
      <dgm:prSet presAssocID="{C668ECD4-793A-459B-9838-C1B25F0F5DEB}" presName="childText" presStyleLbl="conFgAcc1" presStyleIdx="1" presStyleCnt="3">
        <dgm:presLayoutVars>
          <dgm:bulletEnabled val="1"/>
        </dgm:presLayoutVars>
      </dgm:prSet>
      <dgm:spPr/>
    </dgm:pt>
    <dgm:pt modelId="{5D0C96FD-66CA-4B4F-BDDB-12B4CA25E85C}" type="pres">
      <dgm:prSet presAssocID="{26DF907F-4521-46FC-AD10-831C471F6D72}" presName="spaceBetweenRectangles" presStyleCnt="0"/>
      <dgm:spPr/>
    </dgm:pt>
    <dgm:pt modelId="{CC41D686-858B-4827-8B5F-B4D7582528E7}" type="pres">
      <dgm:prSet presAssocID="{E207BAD2-81CA-411B-BA40-6B5FC86F0849}" presName="parentLin" presStyleCnt="0"/>
      <dgm:spPr/>
    </dgm:pt>
    <dgm:pt modelId="{318C5F7E-82FF-4C62-A000-DF285EE131B7}" type="pres">
      <dgm:prSet presAssocID="{E207BAD2-81CA-411B-BA40-6B5FC86F0849}" presName="parentLeftMargin" presStyleLbl="node1" presStyleIdx="1" presStyleCnt="3"/>
      <dgm:spPr/>
    </dgm:pt>
    <dgm:pt modelId="{89042454-D216-4C78-8A93-D99176CAD439}" type="pres">
      <dgm:prSet presAssocID="{E207BAD2-81CA-411B-BA40-6B5FC86F0849}" presName="parentText" presStyleLbl="node1" presStyleIdx="2" presStyleCnt="3">
        <dgm:presLayoutVars>
          <dgm:chMax val="0"/>
          <dgm:bulletEnabled val="1"/>
        </dgm:presLayoutVars>
      </dgm:prSet>
      <dgm:spPr/>
    </dgm:pt>
    <dgm:pt modelId="{5A9E3D72-2986-430F-BCB7-01369AC91EC1}" type="pres">
      <dgm:prSet presAssocID="{E207BAD2-81CA-411B-BA40-6B5FC86F0849}" presName="negativeSpace" presStyleCnt="0"/>
      <dgm:spPr/>
    </dgm:pt>
    <dgm:pt modelId="{83F552C0-3B6C-45CD-B025-541E8AECA3C9}" type="pres">
      <dgm:prSet presAssocID="{E207BAD2-81CA-411B-BA40-6B5FC86F0849}" presName="childText" presStyleLbl="conFgAcc1" presStyleIdx="2" presStyleCnt="3">
        <dgm:presLayoutVars>
          <dgm:bulletEnabled val="1"/>
        </dgm:presLayoutVars>
      </dgm:prSet>
      <dgm:spPr/>
    </dgm:pt>
  </dgm:ptLst>
  <dgm:cxnLst>
    <dgm:cxn modelId="{8D19AA00-163E-4544-B7F3-4445C5AAE1FD}" type="presOf" srcId="{AD92CEAD-387A-46E6-B208-6620196F322C}" destId="{4D565A12-9F74-4B78-976B-583C4D3B1178}" srcOrd="0" destOrd="0" presId="urn:microsoft.com/office/officeart/2005/8/layout/list1"/>
    <dgm:cxn modelId="{04AB0E08-31CC-4D0E-83E8-F4F6CFB2CA14}" type="presOf" srcId="{C668ECD4-793A-459B-9838-C1B25F0F5DEB}" destId="{7801CD0C-F147-4130-A4EA-9788F3087985}" srcOrd="0" destOrd="0" presId="urn:microsoft.com/office/officeart/2005/8/layout/list1"/>
    <dgm:cxn modelId="{561D7E09-6F1A-4B51-8911-5C98F6C8C7C0}" srcId="{C668ECD4-793A-459B-9838-C1B25F0F5DEB}" destId="{0345A442-4FDF-4020-AA9E-CCE195AA793F}" srcOrd="0" destOrd="0" parTransId="{805710CA-3BD4-44F4-9B1B-BC2B34504395}" sibTransId="{B07F1C67-F3E9-4B3E-87FB-EE7D10C09EE9}"/>
    <dgm:cxn modelId="{5C8CF00B-CFC7-419F-A793-9D29A0B352EA}" type="presOf" srcId="{66A76F5B-E434-46A5-AFA7-58BC2484A4F1}" destId="{1C622581-4E2B-459E-AA88-2815ED8FABD6}" srcOrd="0" destOrd="0" presId="urn:microsoft.com/office/officeart/2005/8/layout/list1"/>
    <dgm:cxn modelId="{1425031A-FE7B-41FA-9ECE-1E1DEDB62E6D}" srcId="{E207BAD2-81CA-411B-BA40-6B5FC86F0849}" destId="{0389D179-11FB-4261-8DDF-3A95C98D0D75}" srcOrd="0" destOrd="0" parTransId="{D482A211-18E9-47EC-9664-75AC4080506C}" sibTransId="{846A4E41-FD0F-4459-88C3-47EDDB20E042}"/>
    <dgm:cxn modelId="{B4D45F23-8A88-4525-A5FB-28A61B7C5C10}" type="presOf" srcId="{6CFA8603-5373-42B4-8CE3-B776BCD10CE1}" destId="{9C3515C7-6057-49F6-B4F8-9B705490D386}" srcOrd="0" destOrd="0" presId="urn:microsoft.com/office/officeart/2005/8/layout/list1"/>
    <dgm:cxn modelId="{47341344-05B3-46CF-91E4-D4A1C034E273}" srcId="{66A76F5B-E434-46A5-AFA7-58BC2484A4F1}" destId="{AD92CEAD-387A-46E6-B208-6620196F322C}" srcOrd="0" destOrd="0" parTransId="{0C34D154-C304-4516-A576-A01AC9EA7B86}" sibTransId="{482B1E98-7277-42CF-A709-1764AACB98B2}"/>
    <dgm:cxn modelId="{4D7E866D-CB16-43C8-AC14-AAF5F0BF1D11}" srcId="{66A76F5B-E434-46A5-AFA7-58BC2484A4F1}" destId="{E207BAD2-81CA-411B-BA40-6B5FC86F0849}" srcOrd="2" destOrd="0" parTransId="{1632A433-00BE-43E4-9798-4B5D842A5D77}" sibTransId="{1A55D794-8C04-4207-ACF7-5CF9624EC2B7}"/>
    <dgm:cxn modelId="{DA58957A-E21D-4C79-9F5E-BC5FCBB1E55F}" type="presOf" srcId="{C668ECD4-793A-459B-9838-C1B25F0F5DEB}" destId="{159EFAAC-7A82-480E-9952-31197EA138D4}" srcOrd="1" destOrd="0" presId="urn:microsoft.com/office/officeart/2005/8/layout/list1"/>
    <dgm:cxn modelId="{187DC485-0B24-42BE-B39B-C8C0A6E41BE2}" type="presOf" srcId="{520778BB-D824-41DB-81C6-BA9E7DD8066E}" destId="{83F552C0-3B6C-45CD-B025-541E8AECA3C9}" srcOrd="0" destOrd="2" presId="urn:microsoft.com/office/officeart/2005/8/layout/list1"/>
    <dgm:cxn modelId="{DF87A79E-A88E-4F28-97E1-0CEA91E1C362}" type="presOf" srcId="{AD92CEAD-387A-46E6-B208-6620196F322C}" destId="{F9DE6933-44BA-4ADE-9209-AF60BCF3BAD7}" srcOrd="1" destOrd="0" presId="urn:microsoft.com/office/officeart/2005/8/layout/list1"/>
    <dgm:cxn modelId="{23E502A3-FE5D-432F-98A5-6971CF7EBCE3}" srcId="{E207BAD2-81CA-411B-BA40-6B5FC86F0849}" destId="{BFB4099D-ACFB-4077-AB3C-99FF3FD86F5A}" srcOrd="3" destOrd="0" parTransId="{B3F95ED2-A6CE-4A70-ADE2-3886FEC51BDD}" sibTransId="{9CEBAB84-B2FD-4514-9D97-B995345E38BD}"/>
    <dgm:cxn modelId="{A099F7A7-C960-4AAE-94D2-B6FA93CDE943}" type="presOf" srcId="{0389D179-11FB-4261-8DDF-3A95C98D0D75}" destId="{83F552C0-3B6C-45CD-B025-541E8AECA3C9}" srcOrd="0" destOrd="0" presId="urn:microsoft.com/office/officeart/2005/8/layout/list1"/>
    <dgm:cxn modelId="{5399A8D8-0485-47A9-B553-3D4FDEF239EE}" srcId="{E207BAD2-81CA-411B-BA40-6B5FC86F0849}" destId="{BD2D489F-2345-4A5D-98C5-CEF73EDB628E}" srcOrd="1" destOrd="0" parTransId="{CFC3036F-65C6-45C2-A63B-175ACC10E31A}" sibTransId="{6A23B23A-6903-4FB0-B9A9-D48DDF99CEC0}"/>
    <dgm:cxn modelId="{992505DA-CC30-4735-A35C-5A6B7B251C18}" srcId="{AD92CEAD-387A-46E6-B208-6620196F322C}" destId="{6CFA8603-5373-42B4-8CE3-B776BCD10CE1}" srcOrd="0" destOrd="0" parTransId="{64E530D0-499B-4EC3-8D02-46957CF1E098}" sibTransId="{AAF664AD-9D12-4DD4-B216-A5F1589B3EB1}"/>
    <dgm:cxn modelId="{1469B5E7-52F4-4E3A-A9E0-3FE383E5AFBA}" srcId="{E207BAD2-81CA-411B-BA40-6B5FC86F0849}" destId="{520778BB-D824-41DB-81C6-BA9E7DD8066E}" srcOrd="2" destOrd="0" parTransId="{5FEE7ABC-32F9-4ED8-AEDB-85A9A5C469DC}" sibTransId="{E19846D3-51C9-4B52-A3F4-EC00F7EF16DB}"/>
    <dgm:cxn modelId="{1D4E91EC-E707-48D9-B460-305486F51268}" type="presOf" srcId="{0345A442-4FDF-4020-AA9E-CCE195AA793F}" destId="{F14020F0-6CF3-4FAE-A860-2026E2277567}" srcOrd="0" destOrd="0" presId="urn:microsoft.com/office/officeart/2005/8/layout/list1"/>
    <dgm:cxn modelId="{ABB928F1-FCC4-441F-A560-3381DD8124B3}" type="presOf" srcId="{BD2D489F-2345-4A5D-98C5-CEF73EDB628E}" destId="{83F552C0-3B6C-45CD-B025-541E8AECA3C9}" srcOrd="0" destOrd="1" presId="urn:microsoft.com/office/officeart/2005/8/layout/list1"/>
    <dgm:cxn modelId="{BF8DD9F4-36F2-423F-854D-940CB5A6C2F4}" type="presOf" srcId="{E207BAD2-81CA-411B-BA40-6B5FC86F0849}" destId="{89042454-D216-4C78-8A93-D99176CAD439}" srcOrd="1" destOrd="0" presId="urn:microsoft.com/office/officeart/2005/8/layout/list1"/>
    <dgm:cxn modelId="{F0434BF5-E11B-4107-B252-61329C3D235D}" type="presOf" srcId="{BFB4099D-ACFB-4077-AB3C-99FF3FD86F5A}" destId="{83F552C0-3B6C-45CD-B025-541E8AECA3C9}" srcOrd="0" destOrd="3" presId="urn:microsoft.com/office/officeart/2005/8/layout/list1"/>
    <dgm:cxn modelId="{EBFFA8F6-3AAC-418B-8954-29E88F723360}" srcId="{66A76F5B-E434-46A5-AFA7-58BC2484A4F1}" destId="{C668ECD4-793A-459B-9838-C1B25F0F5DEB}" srcOrd="1" destOrd="0" parTransId="{5B7DADEB-4FDB-4E13-BE07-85DD5C7E5B88}" sibTransId="{26DF907F-4521-46FC-AD10-831C471F6D72}"/>
    <dgm:cxn modelId="{98A539FB-A6B6-486F-9E47-18EC74762386}" type="presOf" srcId="{E207BAD2-81CA-411B-BA40-6B5FC86F0849}" destId="{318C5F7E-82FF-4C62-A000-DF285EE131B7}" srcOrd="0" destOrd="0" presId="urn:microsoft.com/office/officeart/2005/8/layout/list1"/>
    <dgm:cxn modelId="{4A8522C7-B0E1-48F7-8947-D17C979A2F64}" type="presParOf" srcId="{1C622581-4E2B-459E-AA88-2815ED8FABD6}" destId="{1290D0F8-AECB-4698-AF9D-1715F143E793}" srcOrd="0" destOrd="0" presId="urn:microsoft.com/office/officeart/2005/8/layout/list1"/>
    <dgm:cxn modelId="{9F147164-839D-4E21-ACBC-651B4C95D643}" type="presParOf" srcId="{1290D0F8-AECB-4698-AF9D-1715F143E793}" destId="{4D565A12-9F74-4B78-976B-583C4D3B1178}" srcOrd="0" destOrd="0" presId="urn:microsoft.com/office/officeart/2005/8/layout/list1"/>
    <dgm:cxn modelId="{A71F53B6-4B3F-4FE4-8E4D-DBD2D13A7257}" type="presParOf" srcId="{1290D0F8-AECB-4698-AF9D-1715F143E793}" destId="{F9DE6933-44BA-4ADE-9209-AF60BCF3BAD7}" srcOrd="1" destOrd="0" presId="urn:microsoft.com/office/officeart/2005/8/layout/list1"/>
    <dgm:cxn modelId="{E3702E87-9D0A-42E7-9A95-CDABF551207F}" type="presParOf" srcId="{1C622581-4E2B-459E-AA88-2815ED8FABD6}" destId="{C2737DD7-3772-4CAA-983D-88FB5CF4722A}" srcOrd="1" destOrd="0" presId="urn:microsoft.com/office/officeart/2005/8/layout/list1"/>
    <dgm:cxn modelId="{8024D325-22F0-4631-AE03-1003498BEDD2}" type="presParOf" srcId="{1C622581-4E2B-459E-AA88-2815ED8FABD6}" destId="{9C3515C7-6057-49F6-B4F8-9B705490D386}" srcOrd="2" destOrd="0" presId="urn:microsoft.com/office/officeart/2005/8/layout/list1"/>
    <dgm:cxn modelId="{D2F976DF-BF0B-41CD-A81C-DB04288B38C4}" type="presParOf" srcId="{1C622581-4E2B-459E-AA88-2815ED8FABD6}" destId="{890D9FDA-32B2-4DC2-98B6-7F10292911E9}" srcOrd="3" destOrd="0" presId="urn:microsoft.com/office/officeart/2005/8/layout/list1"/>
    <dgm:cxn modelId="{E8E20930-2404-4ED7-B0C6-3E831D6BB735}" type="presParOf" srcId="{1C622581-4E2B-459E-AA88-2815ED8FABD6}" destId="{40594B5A-2523-4530-957E-F6605559678F}" srcOrd="4" destOrd="0" presId="urn:microsoft.com/office/officeart/2005/8/layout/list1"/>
    <dgm:cxn modelId="{EC4C6371-7BEA-448D-BD74-5FE908870A0F}" type="presParOf" srcId="{40594B5A-2523-4530-957E-F6605559678F}" destId="{7801CD0C-F147-4130-A4EA-9788F3087985}" srcOrd="0" destOrd="0" presId="urn:microsoft.com/office/officeart/2005/8/layout/list1"/>
    <dgm:cxn modelId="{87411D8E-186E-4E85-B277-993D037C87A1}" type="presParOf" srcId="{40594B5A-2523-4530-957E-F6605559678F}" destId="{159EFAAC-7A82-480E-9952-31197EA138D4}" srcOrd="1" destOrd="0" presId="urn:microsoft.com/office/officeart/2005/8/layout/list1"/>
    <dgm:cxn modelId="{3276B6FA-54A9-4414-930C-DF9F02B41CE4}" type="presParOf" srcId="{1C622581-4E2B-459E-AA88-2815ED8FABD6}" destId="{D687044F-0801-4265-AD24-8A61F4447787}" srcOrd="5" destOrd="0" presId="urn:microsoft.com/office/officeart/2005/8/layout/list1"/>
    <dgm:cxn modelId="{02B3057F-94B0-425C-B7FE-1DA7FD8CDC14}" type="presParOf" srcId="{1C622581-4E2B-459E-AA88-2815ED8FABD6}" destId="{F14020F0-6CF3-4FAE-A860-2026E2277567}" srcOrd="6" destOrd="0" presId="urn:microsoft.com/office/officeart/2005/8/layout/list1"/>
    <dgm:cxn modelId="{4DEE8CC4-256E-46E7-9807-89FBF5D7E76F}" type="presParOf" srcId="{1C622581-4E2B-459E-AA88-2815ED8FABD6}" destId="{5D0C96FD-66CA-4B4F-BDDB-12B4CA25E85C}" srcOrd="7" destOrd="0" presId="urn:microsoft.com/office/officeart/2005/8/layout/list1"/>
    <dgm:cxn modelId="{53B351D5-DF9C-4C56-8281-BDB19E162C49}" type="presParOf" srcId="{1C622581-4E2B-459E-AA88-2815ED8FABD6}" destId="{CC41D686-858B-4827-8B5F-B4D7582528E7}" srcOrd="8" destOrd="0" presId="urn:microsoft.com/office/officeart/2005/8/layout/list1"/>
    <dgm:cxn modelId="{AAC37CD4-C2F6-4D66-B435-96E21DC1316C}" type="presParOf" srcId="{CC41D686-858B-4827-8B5F-B4D7582528E7}" destId="{318C5F7E-82FF-4C62-A000-DF285EE131B7}" srcOrd="0" destOrd="0" presId="urn:microsoft.com/office/officeart/2005/8/layout/list1"/>
    <dgm:cxn modelId="{68472421-58AF-4173-A840-EDA8C080DAAD}" type="presParOf" srcId="{CC41D686-858B-4827-8B5F-B4D7582528E7}" destId="{89042454-D216-4C78-8A93-D99176CAD439}" srcOrd="1" destOrd="0" presId="urn:microsoft.com/office/officeart/2005/8/layout/list1"/>
    <dgm:cxn modelId="{83801337-25EA-4202-86E9-BC1AFF32DC84}" type="presParOf" srcId="{1C622581-4E2B-459E-AA88-2815ED8FABD6}" destId="{5A9E3D72-2986-430F-BCB7-01369AC91EC1}" srcOrd="9" destOrd="0" presId="urn:microsoft.com/office/officeart/2005/8/layout/list1"/>
    <dgm:cxn modelId="{6CF9801A-3858-45C2-A14D-5F52ED9FC302}" type="presParOf" srcId="{1C622581-4E2B-459E-AA88-2815ED8FABD6}" destId="{83F552C0-3B6C-45CD-B025-541E8AECA3C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6A76F5B-E434-46A5-AFA7-58BC2484A4F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D92CEAD-387A-46E6-B208-6620196F322C}">
      <dgm:prSet/>
      <dgm:spPr/>
      <dgm:t>
        <a:bodyPr/>
        <a:lstStyle/>
        <a:p>
          <a:r>
            <a:rPr lang="en-US" dirty="0"/>
            <a:t>What</a:t>
          </a:r>
        </a:p>
      </dgm:t>
    </dgm:pt>
    <dgm:pt modelId="{0C34D154-C304-4516-A576-A01AC9EA7B86}" type="parTrans" cxnId="{47341344-05B3-46CF-91E4-D4A1C034E273}">
      <dgm:prSet/>
      <dgm:spPr/>
      <dgm:t>
        <a:bodyPr/>
        <a:lstStyle/>
        <a:p>
          <a:endParaRPr lang="en-US"/>
        </a:p>
      </dgm:t>
    </dgm:pt>
    <dgm:pt modelId="{482B1E98-7277-42CF-A709-1764AACB98B2}" type="sibTrans" cxnId="{47341344-05B3-46CF-91E4-D4A1C034E273}">
      <dgm:prSet/>
      <dgm:spPr/>
      <dgm:t>
        <a:bodyPr/>
        <a:lstStyle/>
        <a:p>
          <a:endParaRPr lang="en-US"/>
        </a:p>
      </dgm:t>
    </dgm:pt>
    <dgm:pt modelId="{6CFA8603-5373-42B4-8CE3-B776BCD10CE1}">
      <dgm:prSet/>
      <dgm:spPr/>
      <dgm:t>
        <a:bodyPr/>
        <a:lstStyle/>
        <a:p>
          <a:r>
            <a:rPr lang="en-US" dirty="0"/>
            <a:t>Enhanced disclosure requirements such as quarterly liability rollforwards, actual to expected experience, and information around inputs, assumptions and methods used in valuing MRB’s</a:t>
          </a:r>
        </a:p>
      </dgm:t>
    </dgm:pt>
    <dgm:pt modelId="{64E530D0-499B-4EC3-8D02-46957CF1E098}" type="parTrans" cxnId="{992505DA-CC30-4735-A35C-5A6B7B251C18}">
      <dgm:prSet/>
      <dgm:spPr/>
      <dgm:t>
        <a:bodyPr/>
        <a:lstStyle/>
        <a:p>
          <a:endParaRPr lang="en-US"/>
        </a:p>
      </dgm:t>
    </dgm:pt>
    <dgm:pt modelId="{AAF664AD-9D12-4DD4-B216-A5F1589B3EB1}" type="sibTrans" cxnId="{992505DA-CC30-4735-A35C-5A6B7B251C18}">
      <dgm:prSet/>
      <dgm:spPr/>
      <dgm:t>
        <a:bodyPr/>
        <a:lstStyle/>
        <a:p>
          <a:endParaRPr lang="en-US"/>
        </a:p>
      </dgm:t>
    </dgm:pt>
    <dgm:pt modelId="{E207BAD2-81CA-411B-BA40-6B5FC86F0849}">
      <dgm:prSet/>
      <dgm:spPr/>
      <dgm:t>
        <a:bodyPr/>
        <a:lstStyle/>
        <a:p>
          <a:r>
            <a:rPr lang="en-US" dirty="0"/>
            <a:t>Now What?</a:t>
          </a:r>
        </a:p>
      </dgm:t>
    </dgm:pt>
    <dgm:pt modelId="{1632A433-00BE-43E4-9798-4B5D842A5D77}" type="parTrans" cxnId="{4D7E866D-CB16-43C8-AC14-AAF5F0BF1D11}">
      <dgm:prSet/>
      <dgm:spPr/>
      <dgm:t>
        <a:bodyPr/>
        <a:lstStyle/>
        <a:p>
          <a:endParaRPr lang="en-US"/>
        </a:p>
      </dgm:t>
    </dgm:pt>
    <dgm:pt modelId="{1A55D794-8C04-4207-ACF7-5CF9624EC2B7}" type="sibTrans" cxnId="{4D7E866D-CB16-43C8-AC14-AAF5F0BF1D11}">
      <dgm:prSet/>
      <dgm:spPr/>
      <dgm:t>
        <a:bodyPr/>
        <a:lstStyle/>
        <a:p>
          <a:endParaRPr lang="en-US"/>
        </a:p>
      </dgm:t>
    </dgm:pt>
    <dgm:pt modelId="{0389D179-11FB-4261-8DDF-3A95C98D0D75}">
      <dgm:prSet/>
      <dgm:spPr/>
      <dgm:t>
        <a:bodyPr/>
        <a:lstStyle/>
        <a:p>
          <a:r>
            <a:rPr lang="en-US" dirty="0"/>
            <a:t>To what extent will disclosures be useful to investors?</a:t>
          </a:r>
        </a:p>
      </dgm:t>
    </dgm:pt>
    <dgm:pt modelId="{D482A211-18E9-47EC-9664-75AC4080506C}" type="parTrans" cxnId="{1425031A-FE7B-41FA-9ECE-1E1DEDB62E6D}">
      <dgm:prSet/>
      <dgm:spPr/>
      <dgm:t>
        <a:bodyPr/>
        <a:lstStyle/>
        <a:p>
          <a:endParaRPr lang="en-US"/>
        </a:p>
      </dgm:t>
    </dgm:pt>
    <dgm:pt modelId="{846A4E41-FD0F-4459-88C3-47EDDB20E042}" type="sibTrans" cxnId="{1425031A-FE7B-41FA-9ECE-1E1DEDB62E6D}">
      <dgm:prSet/>
      <dgm:spPr/>
      <dgm:t>
        <a:bodyPr/>
        <a:lstStyle/>
        <a:p>
          <a:endParaRPr lang="en-US"/>
        </a:p>
      </dgm:t>
    </dgm:pt>
    <dgm:pt modelId="{C668ECD4-793A-459B-9838-C1B25F0F5DEB}">
      <dgm:prSet/>
      <dgm:spPr/>
      <dgm:t>
        <a:bodyPr/>
        <a:lstStyle/>
        <a:p>
          <a:r>
            <a:rPr lang="en-US" dirty="0"/>
            <a:t>Why</a:t>
          </a:r>
        </a:p>
      </dgm:t>
    </dgm:pt>
    <dgm:pt modelId="{5B7DADEB-4FDB-4E13-BE07-85DD5C7E5B88}" type="parTrans" cxnId="{EBFFA8F6-3AAC-418B-8954-29E88F723360}">
      <dgm:prSet/>
      <dgm:spPr/>
      <dgm:t>
        <a:bodyPr/>
        <a:lstStyle/>
        <a:p>
          <a:endParaRPr lang="en-US"/>
        </a:p>
      </dgm:t>
    </dgm:pt>
    <dgm:pt modelId="{26DF907F-4521-46FC-AD10-831C471F6D72}" type="sibTrans" cxnId="{EBFFA8F6-3AAC-418B-8954-29E88F723360}">
      <dgm:prSet/>
      <dgm:spPr/>
      <dgm:t>
        <a:bodyPr/>
        <a:lstStyle/>
        <a:p>
          <a:endParaRPr lang="en-US"/>
        </a:p>
      </dgm:t>
    </dgm:pt>
    <dgm:pt modelId="{0345A442-4FDF-4020-AA9E-CCE195AA793F}">
      <dgm:prSet/>
      <dgm:spPr/>
      <dgm:t>
        <a:bodyPr/>
        <a:lstStyle/>
        <a:p>
          <a:r>
            <a:rPr lang="en-US" dirty="0"/>
            <a:t>Increased transparency into liability changes and resulting comparability across companies</a:t>
          </a:r>
        </a:p>
      </dgm:t>
    </dgm:pt>
    <dgm:pt modelId="{805710CA-3BD4-44F4-9B1B-BC2B34504395}" type="parTrans" cxnId="{561D7E09-6F1A-4B51-8911-5C98F6C8C7C0}">
      <dgm:prSet/>
      <dgm:spPr/>
      <dgm:t>
        <a:bodyPr/>
        <a:lstStyle/>
        <a:p>
          <a:endParaRPr lang="en-US"/>
        </a:p>
      </dgm:t>
    </dgm:pt>
    <dgm:pt modelId="{B07F1C67-F3E9-4B3E-87FB-EE7D10C09EE9}" type="sibTrans" cxnId="{561D7E09-6F1A-4B51-8911-5C98F6C8C7C0}">
      <dgm:prSet/>
      <dgm:spPr/>
      <dgm:t>
        <a:bodyPr/>
        <a:lstStyle/>
        <a:p>
          <a:endParaRPr lang="en-US"/>
        </a:p>
      </dgm:t>
    </dgm:pt>
    <dgm:pt modelId="{BEE202B9-C2E5-4504-97F5-D12E29D837CB}">
      <dgm:prSet/>
      <dgm:spPr/>
      <dgm:t>
        <a:bodyPr/>
        <a:lstStyle/>
        <a:p>
          <a:r>
            <a:rPr lang="en-US" dirty="0"/>
            <a:t>Will enhanced disclosures and simplifications in liability measurement remove the complexity stigma around variable annuities?</a:t>
          </a:r>
        </a:p>
      </dgm:t>
    </dgm:pt>
    <dgm:pt modelId="{146434C7-A25E-4F06-B65C-DF4A2F6AA6D5}" type="parTrans" cxnId="{38B413F3-0C93-48BF-B958-97D5A046CB82}">
      <dgm:prSet/>
      <dgm:spPr/>
      <dgm:t>
        <a:bodyPr/>
        <a:lstStyle/>
        <a:p>
          <a:endParaRPr lang="en-US"/>
        </a:p>
      </dgm:t>
    </dgm:pt>
    <dgm:pt modelId="{D8A1CC7F-0810-44BE-98EE-522DA7D299E7}" type="sibTrans" cxnId="{38B413F3-0C93-48BF-B958-97D5A046CB82}">
      <dgm:prSet/>
      <dgm:spPr/>
      <dgm:t>
        <a:bodyPr/>
        <a:lstStyle/>
        <a:p>
          <a:endParaRPr lang="en-US"/>
        </a:p>
      </dgm:t>
    </dgm:pt>
    <dgm:pt modelId="{94B0CF4D-23C6-4138-8DCF-50C599AAAD43}">
      <dgm:prSet/>
      <dgm:spPr/>
      <dgm:t>
        <a:bodyPr/>
        <a:lstStyle/>
        <a:p>
          <a:r>
            <a:rPr lang="en-US" dirty="0"/>
            <a:t>Will PE ratios improve?</a:t>
          </a:r>
        </a:p>
      </dgm:t>
    </dgm:pt>
    <dgm:pt modelId="{A691F575-D279-4110-A482-3923F0C28045}" type="parTrans" cxnId="{71E4232D-6216-46DA-AE5C-05726CF09CC5}">
      <dgm:prSet/>
      <dgm:spPr/>
      <dgm:t>
        <a:bodyPr/>
        <a:lstStyle/>
        <a:p>
          <a:endParaRPr lang="en-US"/>
        </a:p>
      </dgm:t>
    </dgm:pt>
    <dgm:pt modelId="{6599D277-7DE8-4E11-8B5A-5E7144662697}" type="sibTrans" cxnId="{71E4232D-6216-46DA-AE5C-05726CF09CC5}">
      <dgm:prSet/>
      <dgm:spPr/>
      <dgm:t>
        <a:bodyPr/>
        <a:lstStyle/>
        <a:p>
          <a:endParaRPr lang="en-US"/>
        </a:p>
      </dgm:t>
    </dgm:pt>
    <dgm:pt modelId="{1C622581-4E2B-459E-AA88-2815ED8FABD6}" type="pres">
      <dgm:prSet presAssocID="{66A76F5B-E434-46A5-AFA7-58BC2484A4F1}" presName="linear" presStyleCnt="0">
        <dgm:presLayoutVars>
          <dgm:dir/>
          <dgm:animLvl val="lvl"/>
          <dgm:resizeHandles val="exact"/>
        </dgm:presLayoutVars>
      </dgm:prSet>
      <dgm:spPr/>
    </dgm:pt>
    <dgm:pt modelId="{1290D0F8-AECB-4698-AF9D-1715F143E793}" type="pres">
      <dgm:prSet presAssocID="{AD92CEAD-387A-46E6-B208-6620196F322C}" presName="parentLin" presStyleCnt="0"/>
      <dgm:spPr/>
    </dgm:pt>
    <dgm:pt modelId="{4D565A12-9F74-4B78-976B-583C4D3B1178}" type="pres">
      <dgm:prSet presAssocID="{AD92CEAD-387A-46E6-B208-6620196F322C}" presName="parentLeftMargin" presStyleLbl="node1" presStyleIdx="0" presStyleCnt="3"/>
      <dgm:spPr/>
    </dgm:pt>
    <dgm:pt modelId="{F9DE6933-44BA-4ADE-9209-AF60BCF3BAD7}" type="pres">
      <dgm:prSet presAssocID="{AD92CEAD-387A-46E6-B208-6620196F322C}" presName="parentText" presStyleLbl="node1" presStyleIdx="0" presStyleCnt="3">
        <dgm:presLayoutVars>
          <dgm:chMax val="0"/>
          <dgm:bulletEnabled val="1"/>
        </dgm:presLayoutVars>
      </dgm:prSet>
      <dgm:spPr/>
    </dgm:pt>
    <dgm:pt modelId="{C2737DD7-3772-4CAA-983D-88FB5CF4722A}" type="pres">
      <dgm:prSet presAssocID="{AD92CEAD-387A-46E6-B208-6620196F322C}" presName="negativeSpace" presStyleCnt="0"/>
      <dgm:spPr/>
    </dgm:pt>
    <dgm:pt modelId="{9C3515C7-6057-49F6-B4F8-9B705490D386}" type="pres">
      <dgm:prSet presAssocID="{AD92CEAD-387A-46E6-B208-6620196F322C}" presName="childText" presStyleLbl="conFgAcc1" presStyleIdx="0" presStyleCnt="3">
        <dgm:presLayoutVars>
          <dgm:bulletEnabled val="1"/>
        </dgm:presLayoutVars>
      </dgm:prSet>
      <dgm:spPr/>
    </dgm:pt>
    <dgm:pt modelId="{890D9FDA-32B2-4DC2-98B6-7F10292911E9}" type="pres">
      <dgm:prSet presAssocID="{482B1E98-7277-42CF-A709-1764AACB98B2}" presName="spaceBetweenRectangles" presStyleCnt="0"/>
      <dgm:spPr/>
    </dgm:pt>
    <dgm:pt modelId="{40594B5A-2523-4530-957E-F6605559678F}" type="pres">
      <dgm:prSet presAssocID="{C668ECD4-793A-459B-9838-C1B25F0F5DEB}" presName="parentLin" presStyleCnt="0"/>
      <dgm:spPr/>
    </dgm:pt>
    <dgm:pt modelId="{7801CD0C-F147-4130-A4EA-9788F3087985}" type="pres">
      <dgm:prSet presAssocID="{C668ECD4-793A-459B-9838-C1B25F0F5DEB}" presName="parentLeftMargin" presStyleLbl="node1" presStyleIdx="0" presStyleCnt="3"/>
      <dgm:spPr/>
    </dgm:pt>
    <dgm:pt modelId="{159EFAAC-7A82-480E-9952-31197EA138D4}" type="pres">
      <dgm:prSet presAssocID="{C668ECD4-793A-459B-9838-C1B25F0F5DEB}" presName="parentText" presStyleLbl="node1" presStyleIdx="1" presStyleCnt="3">
        <dgm:presLayoutVars>
          <dgm:chMax val="0"/>
          <dgm:bulletEnabled val="1"/>
        </dgm:presLayoutVars>
      </dgm:prSet>
      <dgm:spPr/>
    </dgm:pt>
    <dgm:pt modelId="{D687044F-0801-4265-AD24-8A61F4447787}" type="pres">
      <dgm:prSet presAssocID="{C668ECD4-793A-459B-9838-C1B25F0F5DEB}" presName="negativeSpace" presStyleCnt="0"/>
      <dgm:spPr/>
    </dgm:pt>
    <dgm:pt modelId="{F14020F0-6CF3-4FAE-A860-2026E2277567}" type="pres">
      <dgm:prSet presAssocID="{C668ECD4-793A-459B-9838-C1B25F0F5DEB}" presName="childText" presStyleLbl="conFgAcc1" presStyleIdx="1" presStyleCnt="3">
        <dgm:presLayoutVars>
          <dgm:bulletEnabled val="1"/>
        </dgm:presLayoutVars>
      </dgm:prSet>
      <dgm:spPr/>
    </dgm:pt>
    <dgm:pt modelId="{5D0C96FD-66CA-4B4F-BDDB-12B4CA25E85C}" type="pres">
      <dgm:prSet presAssocID="{26DF907F-4521-46FC-AD10-831C471F6D72}" presName="spaceBetweenRectangles" presStyleCnt="0"/>
      <dgm:spPr/>
    </dgm:pt>
    <dgm:pt modelId="{CC41D686-858B-4827-8B5F-B4D7582528E7}" type="pres">
      <dgm:prSet presAssocID="{E207BAD2-81CA-411B-BA40-6B5FC86F0849}" presName="parentLin" presStyleCnt="0"/>
      <dgm:spPr/>
    </dgm:pt>
    <dgm:pt modelId="{318C5F7E-82FF-4C62-A000-DF285EE131B7}" type="pres">
      <dgm:prSet presAssocID="{E207BAD2-81CA-411B-BA40-6B5FC86F0849}" presName="parentLeftMargin" presStyleLbl="node1" presStyleIdx="1" presStyleCnt="3"/>
      <dgm:spPr/>
    </dgm:pt>
    <dgm:pt modelId="{89042454-D216-4C78-8A93-D99176CAD439}" type="pres">
      <dgm:prSet presAssocID="{E207BAD2-81CA-411B-BA40-6B5FC86F0849}" presName="parentText" presStyleLbl="node1" presStyleIdx="2" presStyleCnt="3">
        <dgm:presLayoutVars>
          <dgm:chMax val="0"/>
          <dgm:bulletEnabled val="1"/>
        </dgm:presLayoutVars>
      </dgm:prSet>
      <dgm:spPr/>
    </dgm:pt>
    <dgm:pt modelId="{5A9E3D72-2986-430F-BCB7-01369AC91EC1}" type="pres">
      <dgm:prSet presAssocID="{E207BAD2-81CA-411B-BA40-6B5FC86F0849}" presName="negativeSpace" presStyleCnt="0"/>
      <dgm:spPr/>
    </dgm:pt>
    <dgm:pt modelId="{83F552C0-3B6C-45CD-B025-541E8AECA3C9}" type="pres">
      <dgm:prSet presAssocID="{E207BAD2-81CA-411B-BA40-6B5FC86F0849}" presName="childText" presStyleLbl="conFgAcc1" presStyleIdx="2" presStyleCnt="3">
        <dgm:presLayoutVars>
          <dgm:bulletEnabled val="1"/>
        </dgm:presLayoutVars>
      </dgm:prSet>
      <dgm:spPr/>
    </dgm:pt>
  </dgm:ptLst>
  <dgm:cxnLst>
    <dgm:cxn modelId="{8D19AA00-163E-4544-B7F3-4445C5AAE1FD}" type="presOf" srcId="{AD92CEAD-387A-46E6-B208-6620196F322C}" destId="{4D565A12-9F74-4B78-976B-583C4D3B1178}" srcOrd="0" destOrd="0" presId="urn:microsoft.com/office/officeart/2005/8/layout/list1"/>
    <dgm:cxn modelId="{04AB0E08-31CC-4D0E-83E8-F4F6CFB2CA14}" type="presOf" srcId="{C668ECD4-793A-459B-9838-C1B25F0F5DEB}" destId="{7801CD0C-F147-4130-A4EA-9788F3087985}" srcOrd="0" destOrd="0" presId="urn:microsoft.com/office/officeart/2005/8/layout/list1"/>
    <dgm:cxn modelId="{561D7E09-6F1A-4B51-8911-5C98F6C8C7C0}" srcId="{C668ECD4-793A-459B-9838-C1B25F0F5DEB}" destId="{0345A442-4FDF-4020-AA9E-CCE195AA793F}" srcOrd="0" destOrd="0" parTransId="{805710CA-3BD4-44F4-9B1B-BC2B34504395}" sibTransId="{B07F1C67-F3E9-4B3E-87FB-EE7D10C09EE9}"/>
    <dgm:cxn modelId="{5C8CF00B-CFC7-419F-A793-9D29A0B352EA}" type="presOf" srcId="{66A76F5B-E434-46A5-AFA7-58BC2484A4F1}" destId="{1C622581-4E2B-459E-AA88-2815ED8FABD6}" srcOrd="0" destOrd="0" presId="urn:microsoft.com/office/officeart/2005/8/layout/list1"/>
    <dgm:cxn modelId="{1425031A-FE7B-41FA-9ECE-1E1DEDB62E6D}" srcId="{E207BAD2-81CA-411B-BA40-6B5FC86F0849}" destId="{0389D179-11FB-4261-8DDF-3A95C98D0D75}" srcOrd="0" destOrd="0" parTransId="{D482A211-18E9-47EC-9664-75AC4080506C}" sibTransId="{846A4E41-FD0F-4459-88C3-47EDDB20E042}"/>
    <dgm:cxn modelId="{B4D45F23-8A88-4525-A5FB-28A61B7C5C10}" type="presOf" srcId="{6CFA8603-5373-42B4-8CE3-B776BCD10CE1}" destId="{9C3515C7-6057-49F6-B4F8-9B705490D386}" srcOrd="0" destOrd="0" presId="urn:microsoft.com/office/officeart/2005/8/layout/list1"/>
    <dgm:cxn modelId="{71E4232D-6216-46DA-AE5C-05726CF09CC5}" srcId="{E207BAD2-81CA-411B-BA40-6B5FC86F0849}" destId="{94B0CF4D-23C6-4138-8DCF-50C599AAAD43}" srcOrd="2" destOrd="0" parTransId="{A691F575-D279-4110-A482-3923F0C28045}" sibTransId="{6599D277-7DE8-4E11-8B5A-5E7144662697}"/>
    <dgm:cxn modelId="{47341344-05B3-46CF-91E4-D4A1C034E273}" srcId="{66A76F5B-E434-46A5-AFA7-58BC2484A4F1}" destId="{AD92CEAD-387A-46E6-B208-6620196F322C}" srcOrd="0" destOrd="0" parTransId="{0C34D154-C304-4516-A576-A01AC9EA7B86}" sibTransId="{482B1E98-7277-42CF-A709-1764AACB98B2}"/>
    <dgm:cxn modelId="{4D7E866D-CB16-43C8-AC14-AAF5F0BF1D11}" srcId="{66A76F5B-E434-46A5-AFA7-58BC2484A4F1}" destId="{E207BAD2-81CA-411B-BA40-6B5FC86F0849}" srcOrd="2" destOrd="0" parTransId="{1632A433-00BE-43E4-9798-4B5D842A5D77}" sibTransId="{1A55D794-8C04-4207-ACF7-5CF9624EC2B7}"/>
    <dgm:cxn modelId="{DA58957A-E21D-4C79-9F5E-BC5FCBB1E55F}" type="presOf" srcId="{C668ECD4-793A-459B-9838-C1B25F0F5DEB}" destId="{159EFAAC-7A82-480E-9952-31197EA138D4}" srcOrd="1" destOrd="0" presId="urn:microsoft.com/office/officeart/2005/8/layout/list1"/>
    <dgm:cxn modelId="{DF87A79E-A88E-4F28-97E1-0CEA91E1C362}" type="presOf" srcId="{AD92CEAD-387A-46E6-B208-6620196F322C}" destId="{F9DE6933-44BA-4ADE-9209-AF60BCF3BAD7}" srcOrd="1" destOrd="0" presId="urn:microsoft.com/office/officeart/2005/8/layout/list1"/>
    <dgm:cxn modelId="{A099F7A7-C960-4AAE-94D2-B6FA93CDE943}" type="presOf" srcId="{0389D179-11FB-4261-8DDF-3A95C98D0D75}" destId="{83F552C0-3B6C-45CD-B025-541E8AECA3C9}" srcOrd="0" destOrd="0" presId="urn:microsoft.com/office/officeart/2005/8/layout/list1"/>
    <dgm:cxn modelId="{992505DA-CC30-4735-A35C-5A6B7B251C18}" srcId="{AD92CEAD-387A-46E6-B208-6620196F322C}" destId="{6CFA8603-5373-42B4-8CE3-B776BCD10CE1}" srcOrd="0" destOrd="0" parTransId="{64E530D0-499B-4EC3-8D02-46957CF1E098}" sibTransId="{AAF664AD-9D12-4DD4-B216-A5F1589B3EB1}"/>
    <dgm:cxn modelId="{7FE8D7DD-E2EA-4863-9138-9EA0EF0B214B}" type="presOf" srcId="{BEE202B9-C2E5-4504-97F5-D12E29D837CB}" destId="{83F552C0-3B6C-45CD-B025-541E8AECA3C9}" srcOrd="0" destOrd="1" presId="urn:microsoft.com/office/officeart/2005/8/layout/list1"/>
    <dgm:cxn modelId="{1A1175E2-F70B-4328-8F73-8BFE3D357264}" type="presOf" srcId="{94B0CF4D-23C6-4138-8DCF-50C599AAAD43}" destId="{83F552C0-3B6C-45CD-B025-541E8AECA3C9}" srcOrd="0" destOrd="2" presId="urn:microsoft.com/office/officeart/2005/8/layout/list1"/>
    <dgm:cxn modelId="{1D4E91EC-E707-48D9-B460-305486F51268}" type="presOf" srcId="{0345A442-4FDF-4020-AA9E-CCE195AA793F}" destId="{F14020F0-6CF3-4FAE-A860-2026E2277567}" srcOrd="0" destOrd="0" presId="urn:microsoft.com/office/officeart/2005/8/layout/list1"/>
    <dgm:cxn modelId="{38B413F3-0C93-48BF-B958-97D5A046CB82}" srcId="{E207BAD2-81CA-411B-BA40-6B5FC86F0849}" destId="{BEE202B9-C2E5-4504-97F5-D12E29D837CB}" srcOrd="1" destOrd="0" parTransId="{146434C7-A25E-4F06-B65C-DF4A2F6AA6D5}" sibTransId="{D8A1CC7F-0810-44BE-98EE-522DA7D299E7}"/>
    <dgm:cxn modelId="{BF8DD9F4-36F2-423F-854D-940CB5A6C2F4}" type="presOf" srcId="{E207BAD2-81CA-411B-BA40-6B5FC86F0849}" destId="{89042454-D216-4C78-8A93-D99176CAD439}" srcOrd="1" destOrd="0" presId="urn:microsoft.com/office/officeart/2005/8/layout/list1"/>
    <dgm:cxn modelId="{EBFFA8F6-3AAC-418B-8954-29E88F723360}" srcId="{66A76F5B-E434-46A5-AFA7-58BC2484A4F1}" destId="{C668ECD4-793A-459B-9838-C1B25F0F5DEB}" srcOrd="1" destOrd="0" parTransId="{5B7DADEB-4FDB-4E13-BE07-85DD5C7E5B88}" sibTransId="{26DF907F-4521-46FC-AD10-831C471F6D72}"/>
    <dgm:cxn modelId="{98A539FB-A6B6-486F-9E47-18EC74762386}" type="presOf" srcId="{E207BAD2-81CA-411B-BA40-6B5FC86F0849}" destId="{318C5F7E-82FF-4C62-A000-DF285EE131B7}" srcOrd="0" destOrd="0" presId="urn:microsoft.com/office/officeart/2005/8/layout/list1"/>
    <dgm:cxn modelId="{4A8522C7-B0E1-48F7-8947-D17C979A2F64}" type="presParOf" srcId="{1C622581-4E2B-459E-AA88-2815ED8FABD6}" destId="{1290D0F8-AECB-4698-AF9D-1715F143E793}" srcOrd="0" destOrd="0" presId="urn:microsoft.com/office/officeart/2005/8/layout/list1"/>
    <dgm:cxn modelId="{9F147164-839D-4E21-ACBC-651B4C95D643}" type="presParOf" srcId="{1290D0F8-AECB-4698-AF9D-1715F143E793}" destId="{4D565A12-9F74-4B78-976B-583C4D3B1178}" srcOrd="0" destOrd="0" presId="urn:microsoft.com/office/officeart/2005/8/layout/list1"/>
    <dgm:cxn modelId="{A71F53B6-4B3F-4FE4-8E4D-DBD2D13A7257}" type="presParOf" srcId="{1290D0F8-AECB-4698-AF9D-1715F143E793}" destId="{F9DE6933-44BA-4ADE-9209-AF60BCF3BAD7}" srcOrd="1" destOrd="0" presId="urn:microsoft.com/office/officeart/2005/8/layout/list1"/>
    <dgm:cxn modelId="{E3702E87-9D0A-42E7-9A95-CDABF551207F}" type="presParOf" srcId="{1C622581-4E2B-459E-AA88-2815ED8FABD6}" destId="{C2737DD7-3772-4CAA-983D-88FB5CF4722A}" srcOrd="1" destOrd="0" presId="urn:microsoft.com/office/officeart/2005/8/layout/list1"/>
    <dgm:cxn modelId="{8024D325-22F0-4631-AE03-1003498BEDD2}" type="presParOf" srcId="{1C622581-4E2B-459E-AA88-2815ED8FABD6}" destId="{9C3515C7-6057-49F6-B4F8-9B705490D386}" srcOrd="2" destOrd="0" presId="urn:microsoft.com/office/officeart/2005/8/layout/list1"/>
    <dgm:cxn modelId="{D2F976DF-BF0B-41CD-A81C-DB04288B38C4}" type="presParOf" srcId="{1C622581-4E2B-459E-AA88-2815ED8FABD6}" destId="{890D9FDA-32B2-4DC2-98B6-7F10292911E9}" srcOrd="3" destOrd="0" presId="urn:microsoft.com/office/officeart/2005/8/layout/list1"/>
    <dgm:cxn modelId="{E8E20930-2404-4ED7-B0C6-3E831D6BB735}" type="presParOf" srcId="{1C622581-4E2B-459E-AA88-2815ED8FABD6}" destId="{40594B5A-2523-4530-957E-F6605559678F}" srcOrd="4" destOrd="0" presId="urn:microsoft.com/office/officeart/2005/8/layout/list1"/>
    <dgm:cxn modelId="{EC4C6371-7BEA-448D-BD74-5FE908870A0F}" type="presParOf" srcId="{40594B5A-2523-4530-957E-F6605559678F}" destId="{7801CD0C-F147-4130-A4EA-9788F3087985}" srcOrd="0" destOrd="0" presId="urn:microsoft.com/office/officeart/2005/8/layout/list1"/>
    <dgm:cxn modelId="{87411D8E-186E-4E85-B277-993D037C87A1}" type="presParOf" srcId="{40594B5A-2523-4530-957E-F6605559678F}" destId="{159EFAAC-7A82-480E-9952-31197EA138D4}" srcOrd="1" destOrd="0" presId="urn:microsoft.com/office/officeart/2005/8/layout/list1"/>
    <dgm:cxn modelId="{3276B6FA-54A9-4414-930C-DF9F02B41CE4}" type="presParOf" srcId="{1C622581-4E2B-459E-AA88-2815ED8FABD6}" destId="{D687044F-0801-4265-AD24-8A61F4447787}" srcOrd="5" destOrd="0" presId="urn:microsoft.com/office/officeart/2005/8/layout/list1"/>
    <dgm:cxn modelId="{02B3057F-94B0-425C-B7FE-1DA7FD8CDC14}" type="presParOf" srcId="{1C622581-4E2B-459E-AA88-2815ED8FABD6}" destId="{F14020F0-6CF3-4FAE-A860-2026E2277567}" srcOrd="6" destOrd="0" presId="urn:microsoft.com/office/officeart/2005/8/layout/list1"/>
    <dgm:cxn modelId="{4DEE8CC4-256E-46E7-9807-89FBF5D7E76F}" type="presParOf" srcId="{1C622581-4E2B-459E-AA88-2815ED8FABD6}" destId="{5D0C96FD-66CA-4B4F-BDDB-12B4CA25E85C}" srcOrd="7" destOrd="0" presId="urn:microsoft.com/office/officeart/2005/8/layout/list1"/>
    <dgm:cxn modelId="{53B351D5-DF9C-4C56-8281-BDB19E162C49}" type="presParOf" srcId="{1C622581-4E2B-459E-AA88-2815ED8FABD6}" destId="{CC41D686-858B-4827-8B5F-B4D7582528E7}" srcOrd="8" destOrd="0" presId="urn:microsoft.com/office/officeart/2005/8/layout/list1"/>
    <dgm:cxn modelId="{AAC37CD4-C2F6-4D66-B435-96E21DC1316C}" type="presParOf" srcId="{CC41D686-858B-4827-8B5F-B4D7582528E7}" destId="{318C5F7E-82FF-4C62-A000-DF285EE131B7}" srcOrd="0" destOrd="0" presId="urn:microsoft.com/office/officeart/2005/8/layout/list1"/>
    <dgm:cxn modelId="{68472421-58AF-4173-A840-EDA8C080DAAD}" type="presParOf" srcId="{CC41D686-858B-4827-8B5F-B4D7582528E7}" destId="{89042454-D216-4C78-8A93-D99176CAD439}" srcOrd="1" destOrd="0" presId="urn:microsoft.com/office/officeart/2005/8/layout/list1"/>
    <dgm:cxn modelId="{83801337-25EA-4202-86E9-BC1AFF32DC84}" type="presParOf" srcId="{1C622581-4E2B-459E-AA88-2815ED8FABD6}" destId="{5A9E3D72-2986-430F-BCB7-01369AC91EC1}" srcOrd="9" destOrd="0" presId="urn:microsoft.com/office/officeart/2005/8/layout/list1"/>
    <dgm:cxn modelId="{6CF9801A-3858-45C2-A14D-5F52ED9FC302}" type="presParOf" srcId="{1C622581-4E2B-459E-AA88-2815ED8FABD6}" destId="{83F552C0-3B6C-45CD-B025-541E8AECA3C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6A76F5B-E434-46A5-AFA7-58BC2484A4F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D92CEAD-387A-46E6-B208-6620196F322C}">
      <dgm:prSet/>
      <dgm:spPr/>
      <dgm:t>
        <a:bodyPr/>
        <a:lstStyle/>
        <a:p>
          <a:r>
            <a:rPr lang="en-US" dirty="0"/>
            <a:t>Credit risk level and duration prescribed</a:t>
          </a:r>
        </a:p>
      </dgm:t>
    </dgm:pt>
    <dgm:pt modelId="{0C34D154-C304-4516-A576-A01AC9EA7B86}" type="parTrans" cxnId="{47341344-05B3-46CF-91E4-D4A1C034E273}">
      <dgm:prSet/>
      <dgm:spPr/>
      <dgm:t>
        <a:bodyPr/>
        <a:lstStyle/>
        <a:p>
          <a:endParaRPr lang="en-US"/>
        </a:p>
      </dgm:t>
    </dgm:pt>
    <dgm:pt modelId="{482B1E98-7277-42CF-A709-1764AACB98B2}" type="sibTrans" cxnId="{47341344-05B3-46CF-91E4-D4A1C034E273}">
      <dgm:prSet/>
      <dgm:spPr/>
      <dgm:t>
        <a:bodyPr/>
        <a:lstStyle/>
        <a:p>
          <a:endParaRPr lang="en-US"/>
        </a:p>
      </dgm:t>
    </dgm:pt>
    <dgm:pt modelId="{6CFA8603-5373-42B4-8CE3-B776BCD10CE1}">
      <dgm:prSet/>
      <dgm:spPr/>
      <dgm:t>
        <a:bodyPr/>
        <a:lstStyle/>
        <a:p>
          <a:r>
            <a:rPr lang="en-US" dirty="0"/>
            <a:t>Consensus to use “A” rated bond yield</a:t>
          </a:r>
        </a:p>
      </dgm:t>
    </dgm:pt>
    <dgm:pt modelId="{64E530D0-499B-4EC3-8D02-46957CF1E098}" type="parTrans" cxnId="{992505DA-CC30-4735-A35C-5A6B7B251C18}">
      <dgm:prSet/>
      <dgm:spPr/>
      <dgm:t>
        <a:bodyPr/>
        <a:lstStyle/>
        <a:p>
          <a:endParaRPr lang="en-US"/>
        </a:p>
      </dgm:t>
    </dgm:pt>
    <dgm:pt modelId="{AAF664AD-9D12-4DD4-B216-A5F1589B3EB1}" type="sibTrans" cxnId="{992505DA-CC30-4735-A35C-5A6B7B251C18}">
      <dgm:prSet/>
      <dgm:spPr/>
      <dgm:t>
        <a:bodyPr/>
        <a:lstStyle/>
        <a:p>
          <a:endParaRPr lang="en-US"/>
        </a:p>
      </dgm:t>
    </dgm:pt>
    <dgm:pt modelId="{E207BAD2-81CA-411B-BA40-6B5FC86F0849}">
      <dgm:prSet/>
      <dgm:spPr/>
      <dgm:t>
        <a:bodyPr/>
        <a:lstStyle/>
        <a:p>
          <a:r>
            <a:rPr lang="en-US" dirty="0"/>
            <a:t>Observable and non-observable inputs</a:t>
          </a:r>
        </a:p>
      </dgm:t>
    </dgm:pt>
    <dgm:pt modelId="{1632A433-00BE-43E4-9798-4B5D842A5D77}" type="parTrans" cxnId="{4D7E866D-CB16-43C8-AC14-AAF5F0BF1D11}">
      <dgm:prSet/>
      <dgm:spPr/>
      <dgm:t>
        <a:bodyPr/>
        <a:lstStyle/>
        <a:p>
          <a:endParaRPr lang="en-US"/>
        </a:p>
      </dgm:t>
    </dgm:pt>
    <dgm:pt modelId="{1A55D794-8C04-4207-ACF7-5CF9624EC2B7}" type="sibTrans" cxnId="{4D7E866D-CB16-43C8-AC14-AAF5F0BF1D11}">
      <dgm:prSet/>
      <dgm:spPr/>
      <dgm:t>
        <a:bodyPr/>
        <a:lstStyle/>
        <a:p>
          <a:endParaRPr lang="en-US"/>
        </a:p>
      </dgm:t>
    </dgm:pt>
    <dgm:pt modelId="{0389D179-11FB-4261-8DDF-3A95C98D0D75}">
      <dgm:prSet/>
      <dgm:spPr/>
      <dgm:t>
        <a:bodyPr/>
        <a:lstStyle/>
        <a:p>
          <a:r>
            <a:rPr lang="en-US" dirty="0"/>
            <a:t>Bond maturities limited and can be shorter than insurance liability durations</a:t>
          </a:r>
        </a:p>
      </dgm:t>
    </dgm:pt>
    <dgm:pt modelId="{D482A211-18E9-47EC-9664-75AC4080506C}" type="parTrans" cxnId="{1425031A-FE7B-41FA-9ECE-1E1DEDB62E6D}">
      <dgm:prSet/>
      <dgm:spPr/>
      <dgm:t>
        <a:bodyPr/>
        <a:lstStyle/>
        <a:p>
          <a:endParaRPr lang="en-US"/>
        </a:p>
      </dgm:t>
    </dgm:pt>
    <dgm:pt modelId="{846A4E41-FD0F-4459-88C3-47EDDB20E042}" type="sibTrans" cxnId="{1425031A-FE7B-41FA-9ECE-1E1DEDB62E6D}">
      <dgm:prSet/>
      <dgm:spPr/>
      <dgm:t>
        <a:bodyPr/>
        <a:lstStyle/>
        <a:p>
          <a:endParaRPr lang="en-US"/>
        </a:p>
      </dgm:t>
    </dgm:pt>
    <dgm:pt modelId="{C668ECD4-793A-459B-9838-C1B25F0F5DEB}">
      <dgm:prSet/>
      <dgm:spPr/>
      <dgm:t>
        <a:bodyPr/>
        <a:lstStyle/>
        <a:p>
          <a:r>
            <a:rPr lang="en-US" dirty="0"/>
            <a:t>Other investment risks not prescribed</a:t>
          </a:r>
        </a:p>
      </dgm:t>
    </dgm:pt>
    <dgm:pt modelId="{5B7DADEB-4FDB-4E13-BE07-85DD5C7E5B88}" type="parTrans" cxnId="{EBFFA8F6-3AAC-418B-8954-29E88F723360}">
      <dgm:prSet/>
      <dgm:spPr/>
      <dgm:t>
        <a:bodyPr/>
        <a:lstStyle/>
        <a:p>
          <a:endParaRPr lang="en-US"/>
        </a:p>
      </dgm:t>
    </dgm:pt>
    <dgm:pt modelId="{26DF907F-4521-46FC-AD10-831C471F6D72}" type="sibTrans" cxnId="{EBFFA8F6-3AAC-418B-8954-29E88F723360}">
      <dgm:prSet/>
      <dgm:spPr/>
      <dgm:t>
        <a:bodyPr/>
        <a:lstStyle/>
        <a:p>
          <a:endParaRPr lang="en-US"/>
        </a:p>
      </dgm:t>
    </dgm:pt>
    <dgm:pt modelId="{0345A442-4FDF-4020-AA9E-CCE195AA793F}">
      <dgm:prSet/>
      <dgm:spPr/>
      <dgm:t>
        <a:bodyPr/>
        <a:lstStyle/>
        <a:p>
          <a:r>
            <a:rPr lang="en-US" dirty="0"/>
            <a:t>Some interpretation needed for liquidity risk, prepayment risk, convexity risk</a:t>
          </a:r>
        </a:p>
      </dgm:t>
    </dgm:pt>
    <dgm:pt modelId="{805710CA-3BD4-44F4-9B1B-BC2B34504395}" type="parTrans" cxnId="{561D7E09-6F1A-4B51-8911-5C98F6C8C7C0}">
      <dgm:prSet/>
      <dgm:spPr/>
      <dgm:t>
        <a:bodyPr/>
        <a:lstStyle/>
        <a:p>
          <a:endParaRPr lang="en-US"/>
        </a:p>
      </dgm:t>
    </dgm:pt>
    <dgm:pt modelId="{B07F1C67-F3E9-4B3E-87FB-EE7D10C09EE9}" type="sibTrans" cxnId="{561D7E09-6F1A-4B51-8911-5C98F6C8C7C0}">
      <dgm:prSet/>
      <dgm:spPr/>
      <dgm:t>
        <a:bodyPr/>
        <a:lstStyle/>
        <a:p>
          <a:endParaRPr lang="en-US"/>
        </a:p>
      </dgm:t>
    </dgm:pt>
    <dgm:pt modelId="{2EE02038-2B35-4F33-837F-6463C6B76C25}">
      <dgm:prSet/>
      <dgm:spPr/>
      <dgm:t>
        <a:bodyPr/>
        <a:lstStyle/>
        <a:p>
          <a:r>
            <a:rPr lang="en-US" dirty="0"/>
            <a:t>Use of liability duration removes differences in duration risk in company investment policies </a:t>
          </a:r>
        </a:p>
      </dgm:t>
    </dgm:pt>
    <dgm:pt modelId="{A0050BC8-39B7-41AE-93F1-6D3EE7A10BF7}" type="parTrans" cxnId="{1FF37BAC-16E1-4431-B28A-F7A7F49AE698}">
      <dgm:prSet/>
      <dgm:spPr/>
      <dgm:t>
        <a:bodyPr/>
        <a:lstStyle/>
        <a:p>
          <a:endParaRPr lang="en-US"/>
        </a:p>
      </dgm:t>
    </dgm:pt>
    <dgm:pt modelId="{1C2BCCCB-529D-49F5-8A93-DFD5FA990AC0}" type="sibTrans" cxnId="{1FF37BAC-16E1-4431-B28A-F7A7F49AE698}">
      <dgm:prSet/>
      <dgm:spPr/>
      <dgm:t>
        <a:bodyPr/>
        <a:lstStyle/>
        <a:p>
          <a:endParaRPr lang="en-US"/>
        </a:p>
      </dgm:t>
    </dgm:pt>
    <dgm:pt modelId="{CC47B04D-4F9C-4D69-BB39-6BE3B8A6A908}">
      <dgm:prSet/>
      <dgm:spPr/>
      <dgm:t>
        <a:bodyPr/>
        <a:lstStyle/>
        <a:p>
          <a:r>
            <a:rPr lang="en-US" dirty="0"/>
            <a:t>Observed rates can vary based on risks</a:t>
          </a:r>
        </a:p>
      </dgm:t>
    </dgm:pt>
    <dgm:pt modelId="{4A2CA4C5-AD9C-4E1A-86D3-3A1CE038FDFC}" type="parTrans" cxnId="{E022514A-80F4-495C-8FF0-A06CDE76C615}">
      <dgm:prSet/>
      <dgm:spPr/>
    </dgm:pt>
    <dgm:pt modelId="{D5CAF2E1-5A38-4CCA-BE1C-F443B5A36BAE}" type="sibTrans" cxnId="{E022514A-80F4-495C-8FF0-A06CDE76C615}">
      <dgm:prSet/>
      <dgm:spPr/>
    </dgm:pt>
    <dgm:pt modelId="{1C622581-4E2B-459E-AA88-2815ED8FABD6}" type="pres">
      <dgm:prSet presAssocID="{66A76F5B-E434-46A5-AFA7-58BC2484A4F1}" presName="linear" presStyleCnt="0">
        <dgm:presLayoutVars>
          <dgm:dir/>
          <dgm:animLvl val="lvl"/>
          <dgm:resizeHandles val="exact"/>
        </dgm:presLayoutVars>
      </dgm:prSet>
      <dgm:spPr/>
    </dgm:pt>
    <dgm:pt modelId="{1290D0F8-AECB-4698-AF9D-1715F143E793}" type="pres">
      <dgm:prSet presAssocID="{AD92CEAD-387A-46E6-B208-6620196F322C}" presName="parentLin" presStyleCnt="0"/>
      <dgm:spPr/>
    </dgm:pt>
    <dgm:pt modelId="{4D565A12-9F74-4B78-976B-583C4D3B1178}" type="pres">
      <dgm:prSet presAssocID="{AD92CEAD-387A-46E6-B208-6620196F322C}" presName="parentLeftMargin" presStyleLbl="node1" presStyleIdx="0" presStyleCnt="3"/>
      <dgm:spPr/>
    </dgm:pt>
    <dgm:pt modelId="{F9DE6933-44BA-4ADE-9209-AF60BCF3BAD7}" type="pres">
      <dgm:prSet presAssocID="{AD92CEAD-387A-46E6-B208-6620196F322C}" presName="parentText" presStyleLbl="node1" presStyleIdx="0" presStyleCnt="3">
        <dgm:presLayoutVars>
          <dgm:chMax val="0"/>
          <dgm:bulletEnabled val="1"/>
        </dgm:presLayoutVars>
      </dgm:prSet>
      <dgm:spPr/>
    </dgm:pt>
    <dgm:pt modelId="{C2737DD7-3772-4CAA-983D-88FB5CF4722A}" type="pres">
      <dgm:prSet presAssocID="{AD92CEAD-387A-46E6-B208-6620196F322C}" presName="negativeSpace" presStyleCnt="0"/>
      <dgm:spPr/>
    </dgm:pt>
    <dgm:pt modelId="{9C3515C7-6057-49F6-B4F8-9B705490D386}" type="pres">
      <dgm:prSet presAssocID="{AD92CEAD-387A-46E6-B208-6620196F322C}" presName="childText" presStyleLbl="conFgAcc1" presStyleIdx="0" presStyleCnt="3">
        <dgm:presLayoutVars>
          <dgm:bulletEnabled val="1"/>
        </dgm:presLayoutVars>
      </dgm:prSet>
      <dgm:spPr/>
    </dgm:pt>
    <dgm:pt modelId="{890D9FDA-32B2-4DC2-98B6-7F10292911E9}" type="pres">
      <dgm:prSet presAssocID="{482B1E98-7277-42CF-A709-1764AACB98B2}" presName="spaceBetweenRectangles" presStyleCnt="0"/>
      <dgm:spPr/>
    </dgm:pt>
    <dgm:pt modelId="{40594B5A-2523-4530-957E-F6605559678F}" type="pres">
      <dgm:prSet presAssocID="{C668ECD4-793A-459B-9838-C1B25F0F5DEB}" presName="parentLin" presStyleCnt="0"/>
      <dgm:spPr/>
    </dgm:pt>
    <dgm:pt modelId="{7801CD0C-F147-4130-A4EA-9788F3087985}" type="pres">
      <dgm:prSet presAssocID="{C668ECD4-793A-459B-9838-C1B25F0F5DEB}" presName="parentLeftMargin" presStyleLbl="node1" presStyleIdx="0" presStyleCnt="3"/>
      <dgm:spPr/>
    </dgm:pt>
    <dgm:pt modelId="{159EFAAC-7A82-480E-9952-31197EA138D4}" type="pres">
      <dgm:prSet presAssocID="{C668ECD4-793A-459B-9838-C1B25F0F5DEB}" presName="parentText" presStyleLbl="node1" presStyleIdx="1" presStyleCnt="3">
        <dgm:presLayoutVars>
          <dgm:chMax val="0"/>
          <dgm:bulletEnabled val="1"/>
        </dgm:presLayoutVars>
      </dgm:prSet>
      <dgm:spPr/>
    </dgm:pt>
    <dgm:pt modelId="{D687044F-0801-4265-AD24-8A61F4447787}" type="pres">
      <dgm:prSet presAssocID="{C668ECD4-793A-459B-9838-C1B25F0F5DEB}" presName="negativeSpace" presStyleCnt="0"/>
      <dgm:spPr/>
    </dgm:pt>
    <dgm:pt modelId="{F14020F0-6CF3-4FAE-A860-2026E2277567}" type="pres">
      <dgm:prSet presAssocID="{C668ECD4-793A-459B-9838-C1B25F0F5DEB}" presName="childText" presStyleLbl="conFgAcc1" presStyleIdx="1" presStyleCnt="3">
        <dgm:presLayoutVars>
          <dgm:bulletEnabled val="1"/>
        </dgm:presLayoutVars>
      </dgm:prSet>
      <dgm:spPr/>
    </dgm:pt>
    <dgm:pt modelId="{5D0C96FD-66CA-4B4F-BDDB-12B4CA25E85C}" type="pres">
      <dgm:prSet presAssocID="{26DF907F-4521-46FC-AD10-831C471F6D72}" presName="spaceBetweenRectangles" presStyleCnt="0"/>
      <dgm:spPr/>
    </dgm:pt>
    <dgm:pt modelId="{CC41D686-858B-4827-8B5F-B4D7582528E7}" type="pres">
      <dgm:prSet presAssocID="{E207BAD2-81CA-411B-BA40-6B5FC86F0849}" presName="parentLin" presStyleCnt="0"/>
      <dgm:spPr/>
    </dgm:pt>
    <dgm:pt modelId="{318C5F7E-82FF-4C62-A000-DF285EE131B7}" type="pres">
      <dgm:prSet presAssocID="{E207BAD2-81CA-411B-BA40-6B5FC86F0849}" presName="parentLeftMargin" presStyleLbl="node1" presStyleIdx="1" presStyleCnt="3"/>
      <dgm:spPr/>
    </dgm:pt>
    <dgm:pt modelId="{89042454-D216-4C78-8A93-D99176CAD439}" type="pres">
      <dgm:prSet presAssocID="{E207BAD2-81CA-411B-BA40-6B5FC86F0849}" presName="parentText" presStyleLbl="node1" presStyleIdx="2" presStyleCnt="3">
        <dgm:presLayoutVars>
          <dgm:chMax val="0"/>
          <dgm:bulletEnabled val="1"/>
        </dgm:presLayoutVars>
      </dgm:prSet>
      <dgm:spPr/>
    </dgm:pt>
    <dgm:pt modelId="{5A9E3D72-2986-430F-BCB7-01369AC91EC1}" type="pres">
      <dgm:prSet presAssocID="{E207BAD2-81CA-411B-BA40-6B5FC86F0849}" presName="negativeSpace" presStyleCnt="0"/>
      <dgm:spPr/>
    </dgm:pt>
    <dgm:pt modelId="{83F552C0-3B6C-45CD-B025-541E8AECA3C9}" type="pres">
      <dgm:prSet presAssocID="{E207BAD2-81CA-411B-BA40-6B5FC86F0849}" presName="childText" presStyleLbl="conFgAcc1" presStyleIdx="2" presStyleCnt="3">
        <dgm:presLayoutVars>
          <dgm:bulletEnabled val="1"/>
        </dgm:presLayoutVars>
      </dgm:prSet>
      <dgm:spPr/>
    </dgm:pt>
  </dgm:ptLst>
  <dgm:cxnLst>
    <dgm:cxn modelId="{8D19AA00-163E-4544-B7F3-4445C5AAE1FD}" type="presOf" srcId="{AD92CEAD-387A-46E6-B208-6620196F322C}" destId="{4D565A12-9F74-4B78-976B-583C4D3B1178}" srcOrd="0" destOrd="0" presId="urn:microsoft.com/office/officeart/2005/8/layout/list1"/>
    <dgm:cxn modelId="{04AB0E08-31CC-4D0E-83E8-F4F6CFB2CA14}" type="presOf" srcId="{C668ECD4-793A-459B-9838-C1B25F0F5DEB}" destId="{7801CD0C-F147-4130-A4EA-9788F3087985}" srcOrd="0" destOrd="0" presId="urn:microsoft.com/office/officeart/2005/8/layout/list1"/>
    <dgm:cxn modelId="{561D7E09-6F1A-4B51-8911-5C98F6C8C7C0}" srcId="{C668ECD4-793A-459B-9838-C1B25F0F5DEB}" destId="{0345A442-4FDF-4020-AA9E-CCE195AA793F}" srcOrd="0" destOrd="0" parTransId="{805710CA-3BD4-44F4-9B1B-BC2B34504395}" sibTransId="{B07F1C67-F3E9-4B3E-87FB-EE7D10C09EE9}"/>
    <dgm:cxn modelId="{5C8CF00B-CFC7-419F-A793-9D29A0B352EA}" type="presOf" srcId="{66A76F5B-E434-46A5-AFA7-58BC2484A4F1}" destId="{1C622581-4E2B-459E-AA88-2815ED8FABD6}" srcOrd="0" destOrd="0" presId="urn:microsoft.com/office/officeart/2005/8/layout/list1"/>
    <dgm:cxn modelId="{1425031A-FE7B-41FA-9ECE-1E1DEDB62E6D}" srcId="{E207BAD2-81CA-411B-BA40-6B5FC86F0849}" destId="{0389D179-11FB-4261-8DDF-3A95C98D0D75}" srcOrd="0" destOrd="0" parTransId="{D482A211-18E9-47EC-9664-75AC4080506C}" sibTransId="{846A4E41-FD0F-4459-88C3-47EDDB20E042}"/>
    <dgm:cxn modelId="{F896071D-691F-4F36-B414-2E493D129078}" type="presOf" srcId="{2EE02038-2B35-4F33-837F-6463C6B76C25}" destId="{9C3515C7-6057-49F6-B4F8-9B705490D386}" srcOrd="0" destOrd="1" presId="urn:microsoft.com/office/officeart/2005/8/layout/list1"/>
    <dgm:cxn modelId="{B4D45F23-8A88-4525-A5FB-28A61B7C5C10}" type="presOf" srcId="{6CFA8603-5373-42B4-8CE3-B776BCD10CE1}" destId="{9C3515C7-6057-49F6-B4F8-9B705490D386}" srcOrd="0" destOrd="0" presId="urn:microsoft.com/office/officeart/2005/8/layout/list1"/>
    <dgm:cxn modelId="{47341344-05B3-46CF-91E4-D4A1C034E273}" srcId="{66A76F5B-E434-46A5-AFA7-58BC2484A4F1}" destId="{AD92CEAD-387A-46E6-B208-6620196F322C}" srcOrd="0" destOrd="0" parTransId="{0C34D154-C304-4516-A576-A01AC9EA7B86}" sibTransId="{482B1E98-7277-42CF-A709-1764AACB98B2}"/>
    <dgm:cxn modelId="{E022514A-80F4-495C-8FF0-A06CDE76C615}" srcId="{E207BAD2-81CA-411B-BA40-6B5FC86F0849}" destId="{CC47B04D-4F9C-4D69-BB39-6BE3B8A6A908}" srcOrd="1" destOrd="0" parTransId="{4A2CA4C5-AD9C-4E1A-86D3-3A1CE038FDFC}" sibTransId="{D5CAF2E1-5A38-4CCA-BE1C-F443B5A36BAE}"/>
    <dgm:cxn modelId="{4D7E866D-CB16-43C8-AC14-AAF5F0BF1D11}" srcId="{66A76F5B-E434-46A5-AFA7-58BC2484A4F1}" destId="{E207BAD2-81CA-411B-BA40-6B5FC86F0849}" srcOrd="2" destOrd="0" parTransId="{1632A433-00BE-43E4-9798-4B5D842A5D77}" sibTransId="{1A55D794-8C04-4207-ACF7-5CF9624EC2B7}"/>
    <dgm:cxn modelId="{DA58957A-E21D-4C79-9F5E-BC5FCBB1E55F}" type="presOf" srcId="{C668ECD4-793A-459B-9838-C1B25F0F5DEB}" destId="{159EFAAC-7A82-480E-9952-31197EA138D4}" srcOrd="1" destOrd="0" presId="urn:microsoft.com/office/officeart/2005/8/layout/list1"/>
    <dgm:cxn modelId="{DF87A79E-A88E-4F28-97E1-0CEA91E1C362}" type="presOf" srcId="{AD92CEAD-387A-46E6-B208-6620196F322C}" destId="{F9DE6933-44BA-4ADE-9209-AF60BCF3BAD7}" srcOrd="1" destOrd="0" presId="urn:microsoft.com/office/officeart/2005/8/layout/list1"/>
    <dgm:cxn modelId="{A099F7A7-C960-4AAE-94D2-B6FA93CDE943}" type="presOf" srcId="{0389D179-11FB-4261-8DDF-3A95C98D0D75}" destId="{83F552C0-3B6C-45CD-B025-541E8AECA3C9}" srcOrd="0" destOrd="0" presId="urn:microsoft.com/office/officeart/2005/8/layout/list1"/>
    <dgm:cxn modelId="{1FF37BAC-16E1-4431-B28A-F7A7F49AE698}" srcId="{AD92CEAD-387A-46E6-B208-6620196F322C}" destId="{2EE02038-2B35-4F33-837F-6463C6B76C25}" srcOrd="1" destOrd="0" parTransId="{A0050BC8-39B7-41AE-93F1-6D3EE7A10BF7}" sibTransId="{1C2BCCCB-529D-49F5-8A93-DFD5FA990AC0}"/>
    <dgm:cxn modelId="{992505DA-CC30-4735-A35C-5A6B7B251C18}" srcId="{AD92CEAD-387A-46E6-B208-6620196F322C}" destId="{6CFA8603-5373-42B4-8CE3-B776BCD10CE1}" srcOrd="0" destOrd="0" parTransId="{64E530D0-499B-4EC3-8D02-46957CF1E098}" sibTransId="{AAF664AD-9D12-4DD4-B216-A5F1589B3EB1}"/>
    <dgm:cxn modelId="{1D4E91EC-E707-48D9-B460-305486F51268}" type="presOf" srcId="{0345A442-4FDF-4020-AA9E-CCE195AA793F}" destId="{F14020F0-6CF3-4FAE-A860-2026E2277567}" srcOrd="0" destOrd="0" presId="urn:microsoft.com/office/officeart/2005/8/layout/list1"/>
    <dgm:cxn modelId="{B49817F4-F93A-48EE-AF4B-25573ED803C7}" type="presOf" srcId="{CC47B04D-4F9C-4D69-BB39-6BE3B8A6A908}" destId="{83F552C0-3B6C-45CD-B025-541E8AECA3C9}" srcOrd="0" destOrd="1" presId="urn:microsoft.com/office/officeart/2005/8/layout/list1"/>
    <dgm:cxn modelId="{BF8DD9F4-36F2-423F-854D-940CB5A6C2F4}" type="presOf" srcId="{E207BAD2-81CA-411B-BA40-6B5FC86F0849}" destId="{89042454-D216-4C78-8A93-D99176CAD439}" srcOrd="1" destOrd="0" presId="urn:microsoft.com/office/officeart/2005/8/layout/list1"/>
    <dgm:cxn modelId="{EBFFA8F6-3AAC-418B-8954-29E88F723360}" srcId="{66A76F5B-E434-46A5-AFA7-58BC2484A4F1}" destId="{C668ECD4-793A-459B-9838-C1B25F0F5DEB}" srcOrd="1" destOrd="0" parTransId="{5B7DADEB-4FDB-4E13-BE07-85DD5C7E5B88}" sibTransId="{26DF907F-4521-46FC-AD10-831C471F6D72}"/>
    <dgm:cxn modelId="{98A539FB-A6B6-486F-9E47-18EC74762386}" type="presOf" srcId="{E207BAD2-81CA-411B-BA40-6B5FC86F0849}" destId="{318C5F7E-82FF-4C62-A000-DF285EE131B7}" srcOrd="0" destOrd="0" presId="urn:microsoft.com/office/officeart/2005/8/layout/list1"/>
    <dgm:cxn modelId="{4A8522C7-B0E1-48F7-8947-D17C979A2F64}" type="presParOf" srcId="{1C622581-4E2B-459E-AA88-2815ED8FABD6}" destId="{1290D0F8-AECB-4698-AF9D-1715F143E793}" srcOrd="0" destOrd="0" presId="urn:microsoft.com/office/officeart/2005/8/layout/list1"/>
    <dgm:cxn modelId="{9F147164-839D-4E21-ACBC-651B4C95D643}" type="presParOf" srcId="{1290D0F8-AECB-4698-AF9D-1715F143E793}" destId="{4D565A12-9F74-4B78-976B-583C4D3B1178}" srcOrd="0" destOrd="0" presId="urn:microsoft.com/office/officeart/2005/8/layout/list1"/>
    <dgm:cxn modelId="{A71F53B6-4B3F-4FE4-8E4D-DBD2D13A7257}" type="presParOf" srcId="{1290D0F8-AECB-4698-AF9D-1715F143E793}" destId="{F9DE6933-44BA-4ADE-9209-AF60BCF3BAD7}" srcOrd="1" destOrd="0" presId="urn:microsoft.com/office/officeart/2005/8/layout/list1"/>
    <dgm:cxn modelId="{E3702E87-9D0A-42E7-9A95-CDABF551207F}" type="presParOf" srcId="{1C622581-4E2B-459E-AA88-2815ED8FABD6}" destId="{C2737DD7-3772-4CAA-983D-88FB5CF4722A}" srcOrd="1" destOrd="0" presId="urn:microsoft.com/office/officeart/2005/8/layout/list1"/>
    <dgm:cxn modelId="{8024D325-22F0-4631-AE03-1003498BEDD2}" type="presParOf" srcId="{1C622581-4E2B-459E-AA88-2815ED8FABD6}" destId="{9C3515C7-6057-49F6-B4F8-9B705490D386}" srcOrd="2" destOrd="0" presId="urn:microsoft.com/office/officeart/2005/8/layout/list1"/>
    <dgm:cxn modelId="{D2F976DF-BF0B-41CD-A81C-DB04288B38C4}" type="presParOf" srcId="{1C622581-4E2B-459E-AA88-2815ED8FABD6}" destId="{890D9FDA-32B2-4DC2-98B6-7F10292911E9}" srcOrd="3" destOrd="0" presId="urn:microsoft.com/office/officeart/2005/8/layout/list1"/>
    <dgm:cxn modelId="{E8E20930-2404-4ED7-B0C6-3E831D6BB735}" type="presParOf" srcId="{1C622581-4E2B-459E-AA88-2815ED8FABD6}" destId="{40594B5A-2523-4530-957E-F6605559678F}" srcOrd="4" destOrd="0" presId="urn:microsoft.com/office/officeart/2005/8/layout/list1"/>
    <dgm:cxn modelId="{EC4C6371-7BEA-448D-BD74-5FE908870A0F}" type="presParOf" srcId="{40594B5A-2523-4530-957E-F6605559678F}" destId="{7801CD0C-F147-4130-A4EA-9788F3087985}" srcOrd="0" destOrd="0" presId="urn:microsoft.com/office/officeart/2005/8/layout/list1"/>
    <dgm:cxn modelId="{87411D8E-186E-4E85-B277-993D037C87A1}" type="presParOf" srcId="{40594B5A-2523-4530-957E-F6605559678F}" destId="{159EFAAC-7A82-480E-9952-31197EA138D4}" srcOrd="1" destOrd="0" presId="urn:microsoft.com/office/officeart/2005/8/layout/list1"/>
    <dgm:cxn modelId="{3276B6FA-54A9-4414-930C-DF9F02B41CE4}" type="presParOf" srcId="{1C622581-4E2B-459E-AA88-2815ED8FABD6}" destId="{D687044F-0801-4265-AD24-8A61F4447787}" srcOrd="5" destOrd="0" presId="urn:microsoft.com/office/officeart/2005/8/layout/list1"/>
    <dgm:cxn modelId="{02B3057F-94B0-425C-B7FE-1DA7FD8CDC14}" type="presParOf" srcId="{1C622581-4E2B-459E-AA88-2815ED8FABD6}" destId="{F14020F0-6CF3-4FAE-A860-2026E2277567}" srcOrd="6" destOrd="0" presId="urn:microsoft.com/office/officeart/2005/8/layout/list1"/>
    <dgm:cxn modelId="{4DEE8CC4-256E-46E7-9807-89FBF5D7E76F}" type="presParOf" srcId="{1C622581-4E2B-459E-AA88-2815ED8FABD6}" destId="{5D0C96FD-66CA-4B4F-BDDB-12B4CA25E85C}" srcOrd="7" destOrd="0" presId="urn:microsoft.com/office/officeart/2005/8/layout/list1"/>
    <dgm:cxn modelId="{53B351D5-DF9C-4C56-8281-BDB19E162C49}" type="presParOf" srcId="{1C622581-4E2B-459E-AA88-2815ED8FABD6}" destId="{CC41D686-858B-4827-8B5F-B4D7582528E7}" srcOrd="8" destOrd="0" presId="urn:microsoft.com/office/officeart/2005/8/layout/list1"/>
    <dgm:cxn modelId="{AAC37CD4-C2F6-4D66-B435-96E21DC1316C}" type="presParOf" srcId="{CC41D686-858B-4827-8B5F-B4D7582528E7}" destId="{318C5F7E-82FF-4C62-A000-DF285EE131B7}" srcOrd="0" destOrd="0" presId="urn:microsoft.com/office/officeart/2005/8/layout/list1"/>
    <dgm:cxn modelId="{68472421-58AF-4173-A840-EDA8C080DAAD}" type="presParOf" srcId="{CC41D686-858B-4827-8B5F-B4D7582528E7}" destId="{89042454-D216-4C78-8A93-D99176CAD439}" srcOrd="1" destOrd="0" presId="urn:microsoft.com/office/officeart/2005/8/layout/list1"/>
    <dgm:cxn modelId="{83801337-25EA-4202-86E9-BC1AFF32DC84}" type="presParOf" srcId="{1C622581-4E2B-459E-AA88-2815ED8FABD6}" destId="{5A9E3D72-2986-430F-BCB7-01369AC91EC1}" srcOrd="9" destOrd="0" presId="urn:microsoft.com/office/officeart/2005/8/layout/list1"/>
    <dgm:cxn modelId="{6CF9801A-3858-45C2-A14D-5F52ED9FC302}" type="presParOf" srcId="{1C622581-4E2B-459E-AA88-2815ED8FABD6}" destId="{83F552C0-3B6C-45CD-B025-541E8AECA3C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4FEE1B3-B96A-471E-A22E-6EB702066ECA}"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A6A117D6-2EF8-4A9F-9595-BEB2AA41041F}">
      <dgm:prSet phldrT="[Text]"/>
      <dgm:spPr/>
      <dgm:t>
        <a:bodyPr/>
        <a:lstStyle/>
        <a:p>
          <a:r>
            <a:rPr lang="en-US" dirty="0"/>
            <a:t>Data</a:t>
          </a:r>
        </a:p>
      </dgm:t>
    </dgm:pt>
    <dgm:pt modelId="{43131960-1510-464D-B8BE-4809319C495B}" type="parTrans" cxnId="{422559C4-DE71-4A85-985E-7CB6B051B2A9}">
      <dgm:prSet/>
      <dgm:spPr/>
      <dgm:t>
        <a:bodyPr/>
        <a:lstStyle/>
        <a:p>
          <a:endParaRPr lang="en-US"/>
        </a:p>
      </dgm:t>
    </dgm:pt>
    <dgm:pt modelId="{011F86E9-7FDB-483A-8894-4750402A5836}" type="sibTrans" cxnId="{422559C4-DE71-4A85-985E-7CB6B051B2A9}">
      <dgm:prSet/>
      <dgm:spPr/>
      <dgm:t>
        <a:bodyPr/>
        <a:lstStyle/>
        <a:p>
          <a:endParaRPr lang="en-US"/>
        </a:p>
      </dgm:t>
    </dgm:pt>
    <dgm:pt modelId="{71C0E83D-34EE-49B9-8E63-A75F9D0C5020}">
      <dgm:prSet phldrT="[Text]" custT="1"/>
      <dgm:spPr/>
      <dgm:t>
        <a:bodyPr/>
        <a:lstStyle/>
        <a:p>
          <a:r>
            <a:rPr lang="en-US" sz="1600" b="1" dirty="0"/>
            <a:t>Collect and analyze observable input</a:t>
          </a:r>
          <a:endParaRPr lang="en-US" sz="1100" b="1" dirty="0"/>
        </a:p>
      </dgm:t>
    </dgm:pt>
    <dgm:pt modelId="{9001843C-BF66-4834-8B0A-5EAE41041AC8}" type="parTrans" cxnId="{DC10349E-70DC-4590-A385-7D319AD18928}">
      <dgm:prSet/>
      <dgm:spPr/>
      <dgm:t>
        <a:bodyPr/>
        <a:lstStyle/>
        <a:p>
          <a:endParaRPr lang="en-US"/>
        </a:p>
      </dgm:t>
    </dgm:pt>
    <dgm:pt modelId="{6AA257FE-5705-46B9-A7F9-1BAD506AC33E}" type="sibTrans" cxnId="{DC10349E-70DC-4590-A385-7D319AD18928}">
      <dgm:prSet/>
      <dgm:spPr/>
      <dgm:t>
        <a:bodyPr/>
        <a:lstStyle/>
        <a:p>
          <a:endParaRPr lang="en-US"/>
        </a:p>
      </dgm:t>
    </dgm:pt>
    <dgm:pt modelId="{34F4B2E5-2B66-4E90-8229-38DF11A836C1}">
      <dgm:prSet phldrT="[Text]"/>
      <dgm:spPr/>
      <dgm:t>
        <a:bodyPr/>
        <a:lstStyle/>
        <a:p>
          <a:r>
            <a:rPr lang="en-US" dirty="0"/>
            <a:t>Fitting</a:t>
          </a:r>
        </a:p>
      </dgm:t>
    </dgm:pt>
    <dgm:pt modelId="{98E1ED85-33B4-4569-B0BD-BCA1EE3DB992}" type="parTrans" cxnId="{CDDD1CAA-A729-460D-9124-8D10F0D3271B}">
      <dgm:prSet/>
      <dgm:spPr/>
      <dgm:t>
        <a:bodyPr/>
        <a:lstStyle/>
        <a:p>
          <a:endParaRPr lang="en-US"/>
        </a:p>
      </dgm:t>
    </dgm:pt>
    <dgm:pt modelId="{B0DF5160-B4E6-482D-9D21-DEAD46645C29}" type="sibTrans" cxnId="{CDDD1CAA-A729-460D-9124-8D10F0D3271B}">
      <dgm:prSet/>
      <dgm:spPr/>
      <dgm:t>
        <a:bodyPr/>
        <a:lstStyle/>
        <a:p>
          <a:endParaRPr lang="en-US"/>
        </a:p>
      </dgm:t>
    </dgm:pt>
    <dgm:pt modelId="{33B07958-33E1-4AB3-A7C9-5A06F541C80D}">
      <dgm:prSet phldrT="[Text]" custT="1"/>
      <dgm:spPr/>
      <dgm:t>
        <a:bodyPr/>
        <a:lstStyle/>
        <a:p>
          <a:r>
            <a:rPr lang="en-US" sz="1600" b="1" dirty="0"/>
            <a:t>Fit, smooth and develop observed yield curve or rate</a:t>
          </a:r>
          <a:endParaRPr lang="en-US" sz="1100" b="1" dirty="0"/>
        </a:p>
      </dgm:t>
    </dgm:pt>
    <dgm:pt modelId="{0157A1DE-C801-4E9D-966F-051B936F0BD6}" type="parTrans" cxnId="{39EF6A79-F8AC-4D3C-8122-79717248253A}">
      <dgm:prSet/>
      <dgm:spPr/>
      <dgm:t>
        <a:bodyPr/>
        <a:lstStyle/>
        <a:p>
          <a:endParaRPr lang="en-US"/>
        </a:p>
      </dgm:t>
    </dgm:pt>
    <dgm:pt modelId="{4727796F-E669-46EA-A057-F145441906FC}" type="sibTrans" cxnId="{39EF6A79-F8AC-4D3C-8122-79717248253A}">
      <dgm:prSet/>
      <dgm:spPr/>
      <dgm:t>
        <a:bodyPr/>
        <a:lstStyle/>
        <a:p>
          <a:endParaRPr lang="en-US"/>
        </a:p>
      </dgm:t>
    </dgm:pt>
    <dgm:pt modelId="{079C3CCC-4511-45F0-8346-850CFDB1A98B}">
      <dgm:prSet phldrT="[Text]"/>
      <dgm:spPr/>
      <dgm:t>
        <a:bodyPr/>
        <a:lstStyle/>
        <a:p>
          <a:r>
            <a:rPr lang="en-US" dirty="0"/>
            <a:t>Review and Recommend</a:t>
          </a:r>
        </a:p>
      </dgm:t>
    </dgm:pt>
    <dgm:pt modelId="{F52542F4-35FF-4C34-935B-FBA7826099FF}" type="parTrans" cxnId="{04892E12-B8CF-461B-858B-5E21707D42AB}">
      <dgm:prSet/>
      <dgm:spPr/>
      <dgm:t>
        <a:bodyPr/>
        <a:lstStyle/>
        <a:p>
          <a:endParaRPr lang="en-US"/>
        </a:p>
      </dgm:t>
    </dgm:pt>
    <dgm:pt modelId="{C60961D9-5565-4620-8CC9-C3FEBBC207AD}" type="sibTrans" cxnId="{04892E12-B8CF-461B-858B-5E21707D42AB}">
      <dgm:prSet/>
      <dgm:spPr/>
      <dgm:t>
        <a:bodyPr/>
        <a:lstStyle/>
        <a:p>
          <a:endParaRPr lang="en-US"/>
        </a:p>
      </dgm:t>
    </dgm:pt>
    <dgm:pt modelId="{680CA131-5346-4BF1-807F-802CDEA8B809}">
      <dgm:prSet phldrT="[Text]" custT="1"/>
      <dgm:spPr/>
      <dgm:t>
        <a:bodyPr/>
        <a:lstStyle/>
        <a:p>
          <a:r>
            <a:rPr lang="en-US" sz="1600" b="1" dirty="0"/>
            <a:t>Implement process for review and recommend assumption</a:t>
          </a:r>
        </a:p>
      </dgm:t>
    </dgm:pt>
    <dgm:pt modelId="{3BB7759D-B118-4627-A476-6F6EF4286F5D}" type="parTrans" cxnId="{4F83E9BC-3305-4A52-840E-FD141F23342C}">
      <dgm:prSet/>
      <dgm:spPr/>
      <dgm:t>
        <a:bodyPr/>
        <a:lstStyle/>
        <a:p>
          <a:endParaRPr lang="en-US"/>
        </a:p>
      </dgm:t>
    </dgm:pt>
    <dgm:pt modelId="{C0B61851-496D-4274-B804-8F7A652563D1}" type="sibTrans" cxnId="{4F83E9BC-3305-4A52-840E-FD141F23342C}">
      <dgm:prSet/>
      <dgm:spPr/>
      <dgm:t>
        <a:bodyPr/>
        <a:lstStyle/>
        <a:p>
          <a:endParaRPr lang="en-US"/>
        </a:p>
      </dgm:t>
    </dgm:pt>
    <dgm:pt modelId="{4F1C8383-AF16-4217-AFC3-E5B40B428150}">
      <dgm:prSet/>
      <dgm:spPr/>
      <dgm:t>
        <a:bodyPr/>
        <a:lstStyle/>
        <a:p>
          <a:r>
            <a:rPr lang="en-US" dirty="0"/>
            <a:t>Finalize</a:t>
          </a:r>
        </a:p>
      </dgm:t>
    </dgm:pt>
    <dgm:pt modelId="{5CA75A8E-A8BC-49F9-9563-97A5DAC707CC}" type="parTrans" cxnId="{299265D9-0A03-4A16-ACC6-83B76E8CA86E}">
      <dgm:prSet/>
      <dgm:spPr/>
      <dgm:t>
        <a:bodyPr/>
        <a:lstStyle/>
        <a:p>
          <a:endParaRPr lang="en-US"/>
        </a:p>
      </dgm:t>
    </dgm:pt>
    <dgm:pt modelId="{A11AE9E3-99D9-48FC-A304-27AA87F31702}" type="sibTrans" cxnId="{299265D9-0A03-4A16-ACC6-83B76E8CA86E}">
      <dgm:prSet/>
      <dgm:spPr/>
      <dgm:t>
        <a:bodyPr/>
        <a:lstStyle/>
        <a:p>
          <a:endParaRPr lang="en-US"/>
        </a:p>
      </dgm:t>
    </dgm:pt>
    <dgm:pt modelId="{45F208E6-D4DB-4089-9406-6F7B2F8302A5}" type="pres">
      <dgm:prSet presAssocID="{A4FEE1B3-B96A-471E-A22E-6EB702066ECA}" presName="rootnode" presStyleCnt="0">
        <dgm:presLayoutVars>
          <dgm:chMax/>
          <dgm:chPref/>
          <dgm:dir/>
          <dgm:animLvl val="lvl"/>
        </dgm:presLayoutVars>
      </dgm:prSet>
      <dgm:spPr/>
    </dgm:pt>
    <dgm:pt modelId="{4E382E00-346B-466C-BBD2-C8CABBB0EFCF}" type="pres">
      <dgm:prSet presAssocID="{A6A117D6-2EF8-4A9F-9595-BEB2AA41041F}" presName="composite" presStyleCnt="0"/>
      <dgm:spPr/>
    </dgm:pt>
    <dgm:pt modelId="{13A0D5B7-1B43-4093-A829-3C250E6D0707}" type="pres">
      <dgm:prSet presAssocID="{A6A117D6-2EF8-4A9F-9595-BEB2AA41041F}" presName="bentUpArrow1" presStyleLbl="alignImgPlace1" presStyleIdx="0" presStyleCnt="3"/>
      <dgm:spPr/>
    </dgm:pt>
    <dgm:pt modelId="{E5999BC8-1A89-4C59-9E19-C8A534C381A2}" type="pres">
      <dgm:prSet presAssocID="{A6A117D6-2EF8-4A9F-9595-BEB2AA41041F}" presName="ParentText" presStyleLbl="node1" presStyleIdx="0" presStyleCnt="4">
        <dgm:presLayoutVars>
          <dgm:chMax val="1"/>
          <dgm:chPref val="1"/>
          <dgm:bulletEnabled val="1"/>
        </dgm:presLayoutVars>
      </dgm:prSet>
      <dgm:spPr/>
    </dgm:pt>
    <dgm:pt modelId="{049D759C-07DC-4EAE-B78C-99AFC9241B28}" type="pres">
      <dgm:prSet presAssocID="{A6A117D6-2EF8-4A9F-9595-BEB2AA41041F}" presName="ChildText" presStyleLbl="revTx" presStyleIdx="0" presStyleCnt="3" custScaleX="218310" custScaleY="99873" custLinFactNeighborX="66435">
        <dgm:presLayoutVars>
          <dgm:chMax val="0"/>
          <dgm:chPref val="0"/>
          <dgm:bulletEnabled val="1"/>
        </dgm:presLayoutVars>
      </dgm:prSet>
      <dgm:spPr/>
    </dgm:pt>
    <dgm:pt modelId="{7A8991EF-5861-4F43-9A2E-4DEB6EFC3EFB}" type="pres">
      <dgm:prSet presAssocID="{011F86E9-7FDB-483A-8894-4750402A5836}" presName="sibTrans" presStyleCnt="0"/>
      <dgm:spPr/>
    </dgm:pt>
    <dgm:pt modelId="{D3AE864B-6DCD-4332-BBB9-B33E69EC3C97}" type="pres">
      <dgm:prSet presAssocID="{34F4B2E5-2B66-4E90-8229-38DF11A836C1}" presName="composite" presStyleCnt="0"/>
      <dgm:spPr/>
    </dgm:pt>
    <dgm:pt modelId="{9A42C007-7AB4-411F-B20C-A1C9201F1C17}" type="pres">
      <dgm:prSet presAssocID="{34F4B2E5-2B66-4E90-8229-38DF11A836C1}" presName="bentUpArrow1" presStyleLbl="alignImgPlace1" presStyleIdx="1" presStyleCnt="3"/>
      <dgm:spPr/>
    </dgm:pt>
    <dgm:pt modelId="{0C3944D6-F834-41E2-BEE1-55B09DF9709A}" type="pres">
      <dgm:prSet presAssocID="{34F4B2E5-2B66-4E90-8229-38DF11A836C1}" presName="ParentText" presStyleLbl="node1" presStyleIdx="1" presStyleCnt="4">
        <dgm:presLayoutVars>
          <dgm:chMax val="1"/>
          <dgm:chPref val="1"/>
          <dgm:bulletEnabled val="1"/>
        </dgm:presLayoutVars>
      </dgm:prSet>
      <dgm:spPr/>
    </dgm:pt>
    <dgm:pt modelId="{D93054BA-B4DE-40AE-9CA9-655DC5DB1CA7}" type="pres">
      <dgm:prSet presAssocID="{34F4B2E5-2B66-4E90-8229-38DF11A836C1}" presName="ChildText" presStyleLbl="revTx" presStyleIdx="1" presStyleCnt="3" custScaleX="229872" custScaleY="95783" custLinFactNeighborX="74066">
        <dgm:presLayoutVars>
          <dgm:chMax val="0"/>
          <dgm:chPref val="0"/>
          <dgm:bulletEnabled val="1"/>
        </dgm:presLayoutVars>
      </dgm:prSet>
      <dgm:spPr/>
    </dgm:pt>
    <dgm:pt modelId="{FDA7E7C0-3881-4027-AF87-CC29D4043784}" type="pres">
      <dgm:prSet presAssocID="{B0DF5160-B4E6-482D-9D21-DEAD46645C29}" presName="sibTrans" presStyleCnt="0"/>
      <dgm:spPr/>
    </dgm:pt>
    <dgm:pt modelId="{AE7F119D-4317-4D9A-8E25-34458EAFB653}" type="pres">
      <dgm:prSet presAssocID="{079C3CCC-4511-45F0-8346-850CFDB1A98B}" presName="composite" presStyleCnt="0"/>
      <dgm:spPr/>
    </dgm:pt>
    <dgm:pt modelId="{6ED2A3F8-94F9-4379-B310-3D60DE8D2307}" type="pres">
      <dgm:prSet presAssocID="{079C3CCC-4511-45F0-8346-850CFDB1A98B}" presName="bentUpArrow1" presStyleLbl="alignImgPlace1" presStyleIdx="2" presStyleCnt="3"/>
      <dgm:spPr/>
    </dgm:pt>
    <dgm:pt modelId="{BDD59A23-BEA7-4149-A6EB-E91E3F5FB74E}" type="pres">
      <dgm:prSet presAssocID="{079C3CCC-4511-45F0-8346-850CFDB1A98B}" presName="ParentText" presStyleLbl="node1" presStyleIdx="2" presStyleCnt="4">
        <dgm:presLayoutVars>
          <dgm:chMax val="1"/>
          <dgm:chPref val="1"/>
          <dgm:bulletEnabled val="1"/>
        </dgm:presLayoutVars>
      </dgm:prSet>
      <dgm:spPr/>
    </dgm:pt>
    <dgm:pt modelId="{DC18F023-0D77-49D9-9A19-B79D012EBA1A}" type="pres">
      <dgm:prSet presAssocID="{079C3CCC-4511-45F0-8346-850CFDB1A98B}" presName="ChildText" presStyleLbl="revTx" presStyleIdx="2" presStyleCnt="3" custScaleX="185094" custScaleY="104935" custLinFactNeighborX="41691">
        <dgm:presLayoutVars>
          <dgm:chMax val="0"/>
          <dgm:chPref val="0"/>
          <dgm:bulletEnabled val="1"/>
        </dgm:presLayoutVars>
      </dgm:prSet>
      <dgm:spPr/>
    </dgm:pt>
    <dgm:pt modelId="{24419C2A-374B-4CD1-ABE1-8DA14B630292}" type="pres">
      <dgm:prSet presAssocID="{C60961D9-5565-4620-8CC9-C3FEBBC207AD}" presName="sibTrans" presStyleCnt="0"/>
      <dgm:spPr/>
    </dgm:pt>
    <dgm:pt modelId="{639AAFFF-C77E-4C7D-BE20-3EAD9963F855}" type="pres">
      <dgm:prSet presAssocID="{4F1C8383-AF16-4217-AFC3-E5B40B428150}" presName="composite" presStyleCnt="0"/>
      <dgm:spPr/>
    </dgm:pt>
    <dgm:pt modelId="{BD65D2AC-2081-4682-A224-68011CC5ACC1}" type="pres">
      <dgm:prSet presAssocID="{4F1C8383-AF16-4217-AFC3-E5B40B428150}" presName="ParentText" presStyleLbl="node1" presStyleIdx="3" presStyleCnt="4">
        <dgm:presLayoutVars>
          <dgm:chMax val="1"/>
          <dgm:chPref val="1"/>
          <dgm:bulletEnabled val="1"/>
        </dgm:presLayoutVars>
      </dgm:prSet>
      <dgm:spPr/>
    </dgm:pt>
  </dgm:ptLst>
  <dgm:cxnLst>
    <dgm:cxn modelId="{B61BF20C-B7B2-4FBF-8294-A80005158446}" type="presOf" srcId="{34F4B2E5-2B66-4E90-8229-38DF11A836C1}" destId="{0C3944D6-F834-41E2-BEE1-55B09DF9709A}" srcOrd="0" destOrd="0" presId="urn:microsoft.com/office/officeart/2005/8/layout/StepDownProcess"/>
    <dgm:cxn modelId="{04892E12-B8CF-461B-858B-5E21707D42AB}" srcId="{A4FEE1B3-B96A-471E-A22E-6EB702066ECA}" destId="{079C3CCC-4511-45F0-8346-850CFDB1A98B}" srcOrd="2" destOrd="0" parTransId="{F52542F4-35FF-4C34-935B-FBA7826099FF}" sibTransId="{C60961D9-5565-4620-8CC9-C3FEBBC207AD}"/>
    <dgm:cxn modelId="{859F693E-2F97-4323-AA28-79CF93EC9270}" type="presOf" srcId="{71C0E83D-34EE-49B9-8E63-A75F9D0C5020}" destId="{049D759C-07DC-4EAE-B78C-99AFC9241B28}" srcOrd="0" destOrd="0" presId="urn:microsoft.com/office/officeart/2005/8/layout/StepDownProcess"/>
    <dgm:cxn modelId="{0A550567-0FF7-49D0-ABE6-17D6969DC2F7}" type="presOf" srcId="{079C3CCC-4511-45F0-8346-850CFDB1A98B}" destId="{BDD59A23-BEA7-4149-A6EB-E91E3F5FB74E}" srcOrd="0" destOrd="0" presId="urn:microsoft.com/office/officeart/2005/8/layout/StepDownProcess"/>
    <dgm:cxn modelId="{39EF6A79-F8AC-4D3C-8122-79717248253A}" srcId="{34F4B2E5-2B66-4E90-8229-38DF11A836C1}" destId="{33B07958-33E1-4AB3-A7C9-5A06F541C80D}" srcOrd="0" destOrd="0" parTransId="{0157A1DE-C801-4E9D-966F-051B936F0BD6}" sibTransId="{4727796F-E669-46EA-A057-F145441906FC}"/>
    <dgm:cxn modelId="{B8209998-1E6D-4175-9F36-39F6A16EA340}" type="presOf" srcId="{680CA131-5346-4BF1-807F-802CDEA8B809}" destId="{DC18F023-0D77-49D9-9A19-B79D012EBA1A}" srcOrd="0" destOrd="0" presId="urn:microsoft.com/office/officeart/2005/8/layout/StepDownProcess"/>
    <dgm:cxn modelId="{DC10349E-70DC-4590-A385-7D319AD18928}" srcId="{A6A117D6-2EF8-4A9F-9595-BEB2AA41041F}" destId="{71C0E83D-34EE-49B9-8E63-A75F9D0C5020}" srcOrd="0" destOrd="0" parTransId="{9001843C-BF66-4834-8B0A-5EAE41041AC8}" sibTransId="{6AA257FE-5705-46B9-A7F9-1BAD506AC33E}"/>
    <dgm:cxn modelId="{CDDD1CAA-A729-460D-9124-8D10F0D3271B}" srcId="{A4FEE1B3-B96A-471E-A22E-6EB702066ECA}" destId="{34F4B2E5-2B66-4E90-8229-38DF11A836C1}" srcOrd="1" destOrd="0" parTransId="{98E1ED85-33B4-4569-B0BD-BCA1EE3DB992}" sibTransId="{B0DF5160-B4E6-482D-9D21-DEAD46645C29}"/>
    <dgm:cxn modelId="{E47E48B7-2799-4BD8-BF33-152D49F8B010}" type="presOf" srcId="{33B07958-33E1-4AB3-A7C9-5A06F541C80D}" destId="{D93054BA-B4DE-40AE-9CA9-655DC5DB1CA7}" srcOrd="0" destOrd="0" presId="urn:microsoft.com/office/officeart/2005/8/layout/StepDownProcess"/>
    <dgm:cxn modelId="{4F83E9BC-3305-4A52-840E-FD141F23342C}" srcId="{079C3CCC-4511-45F0-8346-850CFDB1A98B}" destId="{680CA131-5346-4BF1-807F-802CDEA8B809}" srcOrd="0" destOrd="0" parTransId="{3BB7759D-B118-4627-A476-6F6EF4286F5D}" sibTransId="{C0B61851-496D-4274-B804-8F7A652563D1}"/>
    <dgm:cxn modelId="{422559C4-DE71-4A85-985E-7CB6B051B2A9}" srcId="{A4FEE1B3-B96A-471E-A22E-6EB702066ECA}" destId="{A6A117D6-2EF8-4A9F-9595-BEB2AA41041F}" srcOrd="0" destOrd="0" parTransId="{43131960-1510-464D-B8BE-4809319C495B}" sibTransId="{011F86E9-7FDB-483A-8894-4750402A5836}"/>
    <dgm:cxn modelId="{299265D9-0A03-4A16-ACC6-83B76E8CA86E}" srcId="{A4FEE1B3-B96A-471E-A22E-6EB702066ECA}" destId="{4F1C8383-AF16-4217-AFC3-E5B40B428150}" srcOrd="3" destOrd="0" parTransId="{5CA75A8E-A8BC-49F9-9563-97A5DAC707CC}" sibTransId="{A11AE9E3-99D9-48FC-A304-27AA87F31702}"/>
    <dgm:cxn modelId="{3ECCDDE8-5E8C-4161-809D-6E38D769DDF0}" type="presOf" srcId="{A6A117D6-2EF8-4A9F-9595-BEB2AA41041F}" destId="{E5999BC8-1A89-4C59-9E19-C8A534C381A2}" srcOrd="0" destOrd="0" presId="urn:microsoft.com/office/officeart/2005/8/layout/StepDownProcess"/>
    <dgm:cxn modelId="{D8618FEB-21C9-4376-B0F7-170FFB33FF60}" type="presOf" srcId="{A4FEE1B3-B96A-471E-A22E-6EB702066ECA}" destId="{45F208E6-D4DB-4089-9406-6F7B2F8302A5}" srcOrd="0" destOrd="0" presId="urn:microsoft.com/office/officeart/2005/8/layout/StepDownProcess"/>
    <dgm:cxn modelId="{A4AB70FD-1E19-4D95-812D-AC3E827C4F8B}" type="presOf" srcId="{4F1C8383-AF16-4217-AFC3-E5B40B428150}" destId="{BD65D2AC-2081-4682-A224-68011CC5ACC1}" srcOrd="0" destOrd="0" presId="urn:microsoft.com/office/officeart/2005/8/layout/StepDownProcess"/>
    <dgm:cxn modelId="{8C7485F2-CC76-4C7A-9C22-BA1062832F5F}" type="presParOf" srcId="{45F208E6-D4DB-4089-9406-6F7B2F8302A5}" destId="{4E382E00-346B-466C-BBD2-C8CABBB0EFCF}" srcOrd="0" destOrd="0" presId="urn:microsoft.com/office/officeart/2005/8/layout/StepDownProcess"/>
    <dgm:cxn modelId="{2F54261F-6750-4F8D-9093-EF754FA2373F}" type="presParOf" srcId="{4E382E00-346B-466C-BBD2-C8CABBB0EFCF}" destId="{13A0D5B7-1B43-4093-A829-3C250E6D0707}" srcOrd="0" destOrd="0" presId="urn:microsoft.com/office/officeart/2005/8/layout/StepDownProcess"/>
    <dgm:cxn modelId="{82DA81EC-360F-4A39-8E91-9CDB2948620F}" type="presParOf" srcId="{4E382E00-346B-466C-BBD2-C8CABBB0EFCF}" destId="{E5999BC8-1A89-4C59-9E19-C8A534C381A2}" srcOrd="1" destOrd="0" presId="urn:microsoft.com/office/officeart/2005/8/layout/StepDownProcess"/>
    <dgm:cxn modelId="{9A862EE6-7401-4A9B-80B8-31A5CF332331}" type="presParOf" srcId="{4E382E00-346B-466C-BBD2-C8CABBB0EFCF}" destId="{049D759C-07DC-4EAE-B78C-99AFC9241B28}" srcOrd="2" destOrd="0" presId="urn:microsoft.com/office/officeart/2005/8/layout/StepDownProcess"/>
    <dgm:cxn modelId="{05A73EF8-1151-42F4-A4B0-9CC0DB90754E}" type="presParOf" srcId="{45F208E6-D4DB-4089-9406-6F7B2F8302A5}" destId="{7A8991EF-5861-4F43-9A2E-4DEB6EFC3EFB}" srcOrd="1" destOrd="0" presId="urn:microsoft.com/office/officeart/2005/8/layout/StepDownProcess"/>
    <dgm:cxn modelId="{CF0A2F0E-2B43-4C8D-BDF4-4871496714E7}" type="presParOf" srcId="{45F208E6-D4DB-4089-9406-6F7B2F8302A5}" destId="{D3AE864B-6DCD-4332-BBB9-B33E69EC3C97}" srcOrd="2" destOrd="0" presId="urn:microsoft.com/office/officeart/2005/8/layout/StepDownProcess"/>
    <dgm:cxn modelId="{081A27F4-EFBD-4FB7-A21C-CB4ADFDDC51A}" type="presParOf" srcId="{D3AE864B-6DCD-4332-BBB9-B33E69EC3C97}" destId="{9A42C007-7AB4-411F-B20C-A1C9201F1C17}" srcOrd="0" destOrd="0" presId="urn:microsoft.com/office/officeart/2005/8/layout/StepDownProcess"/>
    <dgm:cxn modelId="{119B7F48-84D9-44E9-96FC-B915B368E2D8}" type="presParOf" srcId="{D3AE864B-6DCD-4332-BBB9-B33E69EC3C97}" destId="{0C3944D6-F834-41E2-BEE1-55B09DF9709A}" srcOrd="1" destOrd="0" presId="urn:microsoft.com/office/officeart/2005/8/layout/StepDownProcess"/>
    <dgm:cxn modelId="{D6C115AA-C8ED-447C-8E3E-06F645482F52}" type="presParOf" srcId="{D3AE864B-6DCD-4332-BBB9-B33E69EC3C97}" destId="{D93054BA-B4DE-40AE-9CA9-655DC5DB1CA7}" srcOrd="2" destOrd="0" presId="urn:microsoft.com/office/officeart/2005/8/layout/StepDownProcess"/>
    <dgm:cxn modelId="{A8D287F7-7F01-4E0C-97F3-1473BB2E4090}" type="presParOf" srcId="{45F208E6-D4DB-4089-9406-6F7B2F8302A5}" destId="{FDA7E7C0-3881-4027-AF87-CC29D4043784}" srcOrd="3" destOrd="0" presId="urn:microsoft.com/office/officeart/2005/8/layout/StepDownProcess"/>
    <dgm:cxn modelId="{B837A22D-A2A7-4630-AEB2-BBDD1362B71F}" type="presParOf" srcId="{45F208E6-D4DB-4089-9406-6F7B2F8302A5}" destId="{AE7F119D-4317-4D9A-8E25-34458EAFB653}" srcOrd="4" destOrd="0" presId="urn:microsoft.com/office/officeart/2005/8/layout/StepDownProcess"/>
    <dgm:cxn modelId="{61A3E968-53D0-4D15-98F9-F066E79503C3}" type="presParOf" srcId="{AE7F119D-4317-4D9A-8E25-34458EAFB653}" destId="{6ED2A3F8-94F9-4379-B310-3D60DE8D2307}" srcOrd="0" destOrd="0" presId="urn:microsoft.com/office/officeart/2005/8/layout/StepDownProcess"/>
    <dgm:cxn modelId="{145A21D8-960E-4405-ACA7-D59C93DCC7E3}" type="presParOf" srcId="{AE7F119D-4317-4D9A-8E25-34458EAFB653}" destId="{BDD59A23-BEA7-4149-A6EB-E91E3F5FB74E}" srcOrd="1" destOrd="0" presId="urn:microsoft.com/office/officeart/2005/8/layout/StepDownProcess"/>
    <dgm:cxn modelId="{EC0CD388-CF3E-43CC-AAFC-3365CBF1D172}" type="presParOf" srcId="{AE7F119D-4317-4D9A-8E25-34458EAFB653}" destId="{DC18F023-0D77-49D9-9A19-B79D012EBA1A}" srcOrd="2" destOrd="0" presId="urn:microsoft.com/office/officeart/2005/8/layout/StepDownProcess"/>
    <dgm:cxn modelId="{556B867C-4BF1-4D41-998A-B4EE924964BD}" type="presParOf" srcId="{45F208E6-D4DB-4089-9406-6F7B2F8302A5}" destId="{24419C2A-374B-4CD1-ABE1-8DA14B630292}" srcOrd="5" destOrd="0" presId="urn:microsoft.com/office/officeart/2005/8/layout/StepDownProcess"/>
    <dgm:cxn modelId="{37411DE8-B470-48C6-B553-537CE170105E}" type="presParOf" srcId="{45F208E6-D4DB-4089-9406-6F7B2F8302A5}" destId="{639AAFFF-C77E-4C7D-BE20-3EAD9963F855}" srcOrd="6" destOrd="0" presId="urn:microsoft.com/office/officeart/2005/8/layout/StepDownProcess"/>
    <dgm:cxn modelId="{8CD7366A-DEBA-41BB-9109-3193B07A4853}" type="presParOf" srcId="{639AAFFF-C77E-4C7D-BE20-3EAD9963F855}" destId="{BD65D2AC-2081-4682-A224-68011CC5ACC1}"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9D6AF-CF5B-4A54-A41D-1F81FC1601A3}">
      <dsp:nvSpPr>
        <dsp:cNvPr id="0" name=""/>
        <dsp:cNvSpPr/>
      </dsp:nvSpPr>
      <dsp:spPr>
        <a:xfrm>
          <a:off x="5482" y="628239"/>
          <a:ext cx="3645544" cy="145821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2013</a:t>
          </a:r>
        </a:p>
      </dsp:txBody>
      <dsp:txXfrm>
        <a:off x="734591" y="628239"/>
        <a:ext cx="2187327" cy="1458217"/>
      </dsp:txXfrm>
    </dsp:sp>
    <dsp:sp modelId="{8E39279E-9D08-4FCE-92E6-6861944B1AB2}">
      <dsp:nvSpPr>
        <dsp:cNvPr id="0" name=""/>
        <dsp:cNvSpPr/>
      </dsp:nvSpPr>
      <dsp:spPr>
        <a:xfrm>
          <a:off x="5482" y="2268735"/>
          <a:ext cx="2916435" cy="131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t>The FASB issued an exposure draft with proposed changes to insurance contract accounting </a:t>
          </a: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t>Things are too complicated!</a:t>
          </a:r>
        </a:p>
      </dsp:txBody>
      <dsp:txXfrm>
        <a:off x="5482" y="2268735"/>
        <a:ext cx="2916435" cy="1316250"/>
      </dsp:txXfrm>
    </dsp:sp>
    <dsp:sp modelId="{F9B12A2F-46BB-41F6-8CFD-86F2D66DD78C}">
      <dsp:nvSpPr>
        <dsp:cNvPr id="0" name=""/>
        <dsp:cNvSpPr/>
      </dsp:nvSpPr>
      <dsp:spPr>
        <a:xfrm>
          <a:off x="3435027" y="628239"/>
          <a:ext cx="3645544" cy="145821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2018</a:t>
          </a:r>
        </a:p>
      </dsp:txBody>
      <dsp:txXfrm>
        <a:off x="4164136" y="628239"/>
        <a:ext cx="2187327" cy="1458217"/>
      </dsp:txXfrm>
    </dsp:sp>
    <dsp:sp modelId="{7FB08977-6E51-4227-98F2-73DD2B9462AC}">
      <dsp:nvSpPr>
        <dsp:cNvPr id="0" name=""/>
        <dsp:cNvSpPr/>
      </dsp:nvSpPr>
      <dsp:spPr>
        <a:xfrm>
          <a:off x="3435027" y="2268735"/>
          <a:ext cx="2916435" cy="131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Specific guidance issued in ASU-2018</a:t>
          </a:r>
        </a:p>
      </dsp:txBody>
      <dsp:txXfrm>
        <a:off x="3435027" y="2268735"/>
        <a:ext cx="2916435" cy="1316250"/>
      </dsp:txXfrm>
    </dsp:sp>
    <dsp:sp modelId="{CFF6A725-D244-47D3-B7E8-2CB4AAB48C5A}">
      <dsp:nvSpPr>
        <dsp:cNvPr id="0" name=""/>
        <dsp:cNvSpPr/>
      </dsp:nvSpPr>
      <dsp:spPr>
        <a:xfrm>
          <a:off x="6864572" y="628239"/>
          <a:ext cx="3645544" cy="1458217"/>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2020</a:t>
          </a:r>
        </a:p>
      </dsp:txBody>
      <dsp:txXfrm>
        <a:off x="7593681" y="628239"/>
        <a:ext cx="2187327" cy="1458217"/>
      </dsp:txXfrm>
    </dsp:sp>
    <dsp:sp modelId="{4F1527F7-BC46-403D-BD9B-76C4B62658E8}">
      <dsp:nvSpPr>
        <dsp:cNvPr id="0" name=""/>
        <dsp:cNvSpPr/>
      </dsp:nvSpPr>
      <dsp:spPr>
        <a:xfrm>
          <a:off x="6864572" y="2268735"/>
          <a:ext cx="2916435" cy="1316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Implementation well underway for 1/1/2023 adoption (or 1/1/2022 if early adopting)</a:t>
          </a:r>
        </a:p>
      </dsp:txBody>
      <dsp:txXfrm>
        <a:off x="6864572" y="2268735"/>
        <a:ext cx="2916435" cy="13162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3F8-6CDC-4EB9-8B54-25C66A3A0629}">
      <dsp:nvSpPr>
        <dsp:cNvPr id="0" name=""/>
        <dsp:cNvSpPr/>
      </dsp:nvSpPr>
      <dsp:spPr>
        <a:xfrm rot="5400000">
          <a:off x="6744920" y="-2855773"/>
          <a:ext cx="811374"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Mortality improvement included to extent it is part of company view for estimate of future experience</a:t>
          </a:r>
        </a:p>
      </dsp:txBody>
      <dsp:txXfrm rot="-5400000">
        <a:off x="3785615" y="143140"/>
        <a:ext cx="6690376" cy="732158"/>
      </dsp:txXfrm>
    </dsp:sp>
    <dsp:sp modelId="{328B446F-E875-422B-9AB5-A961044A2E60}">
      <dsp:nvSpPr>
        <dsp:cNvPr id="0" name=""/>
        <dsp:cNvSpPr/>
      </dsp:nvSpPr>
      <dsp:spPr>
        <a:xfrm>
          <a:off x="0" y="2108"/>
          <a:ext cx="3785616" cy="10142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Mortality</a:t>
          </a:r>
        </a:p>
      </dsp:txBody>
      <dsp:txXfrm>
        <a:off x="49510" y="51618"/>
        <a:ext cx="3686596" cy="915198"/>
      </dsp:txXfrm>
    </dsp:sp>
    <dsp:sp modelId="{E2D9C5F9-5292-4EDF-8A21-78718C151520}">
      <dsp:nvSpPr>
        <dsp:cNvPr id="0" name=""/>
        <dsp:cNvSpPr/>
      </dsp:nvSpPr>
      <dsp:spPr>
        <a:xfrm rot="5400000">
          <a:off x="6744920" y="-1790844"/>
          <a:ext cx="811374"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Based on expected incidence of disability and claim cost</a:t>
          </a:r>
        </a:p>
        <a:p>
          <a:pPr marL="171450" lvl="1" indent="-171450" algn="l" defTabSz="711200">
            <a:lnSpc>
              <a:spcPct val="90000"/>
            </a:lnSpc>
            <a:spcBef>
              <a:spcPct val="0"/>
            </a:spcBef>
            <a:spcAft>
              <a:spcPct val="15000"/>
            </a:spcAft>
            <a:buChar char="•"/>
          </a:pPr>
          <a:r>
            <a:rPr lang="en-US" sz="1600" kern="1200" dirty="0"/>
            <a:t>Vary by contract type, class, gender, age, and benefit period</a:t>
          </a:r>
        </a:p>
      </dsp:txBody>
      <dsp:txXfrm rot="-5400000">
        <a:off x="3785615" y="1208069"/>
        <a:ext cx="6690376" cy="732158"/>
      </dsp:txXfrm>
    </dsp:sp>
    <dsp:sp modelId="{DA9F09B4-30D5-4764-A3BC-E23F48F62635}">
      <dsp:nvSpPr>
        <dsp:cNvPr id="0" name=""/>
        <dsp:cNvSpPr/>
      </dsp:nvSpPr>
      <dsp:spPr>
        <a:xfrm>
          <a:off x="0" y="1067038"/>
          <a:ext cx="3785616" cy="10142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Morbidity</a:t>
          </a:r>
        </a:p>
      </dsp:txBody>
      <dsp:txXfrm>
        <a:off x="49510" y="1116548"/>
        <a:ext cx="3686596" cy="915198"/>
      </dsp:txXfrm>
    </dsp:sp>
    <dsp:sp modelId="{C9C63BEF-1CBD-4C23-9764-D103514C02F1}">
      <dsp:nvSpPr>
        <dsp:cNvPr id="0" name=""/>
        <dsp:cNvSpPr/>
      </dsp:nvSpPr>
      <dsp:spPr>
        <a:xfrm rot="5400000">
          <a:off x="6744920" y="-725914"/>
          <a:ext cx="811374"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Amounts can vary based on plan, issue year, premium mode, and other factors</a:t>
          </a:r>
        </a:p>
        <a:p>
          <a:pPr marL="171450" lvl="1" indent="-171450" algn="l" defTabSz="711200">
            <a:lnSpc>
              <a:spcPct val="90000"/>
            </a:lnSpc>
            <a:spcBef>
              <a:spcPct val="0"/>
            </a:spcBef>
            <a:spcAft>
              <a:spcPct val="15000"/>
            </a:spcAft>
            <a:buChar char="•"/>
          </a:pPr>
          <a:r>
            <a:rPr lang="en-US" sz="1600" kern="1200" dirty="0"/>
            <a:t>Include lapses on products without cash surrender value</a:t>
          </a:r>
        </a:p>
      </dsp:txBody>
      <dsp:txXfrm rot="-5400000">
        <a:off x="3785615" y="2272999"/>
        <a:ext cx="6690376" cy="732158"/>
      </dsp:txXfrm>
    </dsp:sp>
    <dsp:sp modelId="{5F810819-4CA5-45C8-960E-1ECC845D695E}">
      <dsp:nvSpPr>
        <dsp:cNvPr id="0" name=""/>
        <dsp:cNvSpPr/>
      </dsp:nvSpPr>
      <dsp:spPr>
        <a:xfrm>
          <a:off x="0" y="2131967"/>
          <a:ext cx="3785616" cy="10142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Termination</a:t>
          </a:r>
        </a:p>
      </dsp:txBody>
      <dsp:txXfrm>
        <a:off x="49510" y="2181477"/>
        <a:ext cx="3686596" cy="915198"/>
      </dsp:txXfrm>
    </dsp:sp>
    <dsp:sp modelId="{CE2C5AAA-C64E-45E9-9B99-FEA8BFFA6851}">
      <dsp:nvSpPr>
        <dsp:cNvPr id="0" name=""/>
        <dsp:cNvSpPr/>
      </dsp:nvSpPr>
      <dsp:spPr>
        <a:xfrm rot="5400000">
          <a:off x="6744920" y="339014"/>
          <a:ext cx="811374"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Separation of expense amounts needed to administer benefits</a:t>
          </a:r>
        </a:p>
      </dsp:txBody>
      <dsp:txXfrm rot="-5400000">
        <a:off x="3785615" y="3337927"/>
        <a:ext cx="6690376" cy="732158"/>
      </dsp:txXfrm>
    </dsp:sp>
    <dsp:sp modelId="{55DBE190-9EE1-4255-99ED-001AAF0A41A8}">
      <dsp:nvSpPr>
        <dsp:cNvPr id="0" name=""/>
        <dsp:cNvSpPr/>
      </dsp:nvSpPr>
      <dsp:spPr>
        <a:xfrm>
          <a:off x="0" y="3196897"/>
          <a:ext cx="3785616" cy="101421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Expense</a:t>
          </a:r>
        </a:p>
      </dsp:txBody>
      <dsp:txXfrm>
        <a:off x="49510" y="3246407"/>
        <a:ext cx="3686596" cy="91519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3F8-6CDC-4EB9-8B54-25C66A3A0629}">
      <dsp:nvSpPr>
        <dsp:cNvPr id="0" name=""/>
        <dsp:cNvSpPr/>
      </dsp:nvSpPr>
      <dsp:spPr>
        <a:xfrm rot="5400000">
          <a:off x="6328535" y="-2337349"/>
          <a:ext cx="1644145"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i="0" kern="1200" dirty="0"/>
            <a:t>ASU 2018-12 Summary: </a:t>
          </a:r>
          <a:r>
            <a:rPr lang="en-US" sz="2700" i="1" kern="1200" dirty="0"/>
            <a:t>“review and, if there is a change, update the assumptions used to measure cash flows at least annually”</a:t>
          </a:r>
          <a:endParaRPr lang="en-US" sz="2700" i="0" kern="1200" dirty="0"/>
        </a:p>
      </dsp:txBody>
      <dsp:txXfrm rot="-5400000">
        <a:off x="3785616" y="285831"/>
        <a:ext cx="6649723" cy="1483623"/>
      </dsp:txXfrm>
    </dsp:sp>
    <dsp:sp modelId="{328B446F-E875-422B-9AB5-A961044A2E60}">
      <dsp:nvSpPr>
        <dsp:cNvPr id="0" name=""/>
        <dsp:cNvSpPr/>
      </dsp:nvSpPr>
      <dsp:spPr>
        <a:xfrm>
          <a:off x="0" y="51"/>
          <a:ext cx="3785616" cy="205518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Updates</a:t>
          </a:r>
        </a:p>
      </dsp:txBody>
      <dsp:txXfrm>
        <a:off x="100326" y="100377"/>
        <a:ext cx="3584964" cy="1854529"/>
      </dsp:txXfrm>
    </dsp:sp>
    <dsp:sp modelId="{E2D9C5F9-5292-4EDF-8A21-78718C151520}">
      <dsp:nvSpPr>
        <dsp:cNvPr id="0" name=""/>
        <dsp:cNvSpPr/>
      </dsp:nvSpPr>
      <dsp:spPr>
        <a:xfrm rot="5400000">
          <a:off x="6328535" y="-179409"/>
          <a:ext cx="1644145"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i="0" kern="1200" dirty="0"/>
            <a:t>Disclosures required that illustrate actual and expected (based on assumptions) at different levels of grouping</a:t>
          </a:r>
          <a:endParaRPr lang="en-US" sz="2700" i="1" kern="1200" dirty="0"/>
        </a:p>
      </dsp:txBody>
      <dsp:txXfrm rot="-5400000">
        <a:off x="3785616" y="2443771"/>
        <a:ext cx="6649723" cy="1483623"/>
      </dsp:txXfrm>
    </dsp:sp>
    <dsp:sp modelId="{DA9F09B4-30D5-4764-A3BC-E23F48F62635}">
      <dsp:nvSpPr>
        <dsp:cNvPr id="0" name=""/>
        <dsp:cNvSpPr/>
      </dsp:nvSpPr>
      <dsp:spPr>
        <a:xfrm>
          <a:off x="0" y="2157992"/>
          <a:ext cx="3785616" cy="205518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93345" rIns="186690" bIns="93345" numCol="1" spcCol="1270" anchor="ctr" anchorCtr="0">
          <a:noAutofit/>
        </a:bodyPr>
        <a:lstStyle/>
        <a:p>
          <a:pPr marL="0" lvl="0" indent="0" algn="ctr" defTabSz="2178050">
            <a:lnSpc>
              <a:spcPct val="90000"/>
            </a:lnSpc>
            <a:spcBef>
              <a:spcPct val="0"/>
            </a:spcBef>
            <a:spcAft>
              <a:spcPct val="35000"/>
            </a:spcAft>
            <a:buNone/>
          </a:pPr>
          <a:r>
            <a:rPr lang="en-US" sz="4900" kern="1200" dirty="0"/>
            <a:t>Breakdowns</a:t>
          </a:r>
        </a:p>
      </dsp:txBody>
      <dsp:txXfrm>
        <a:off x="100326" y="2258318"/>
        <a:ext cx="3584964" cy="185452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515C7-6057-49F6-B4F8-9B705490D386}">
      <dsp:nvSpPr>
        <dsp:cNvPr id="0" name=""/>
        <dsp:cNvSpPr/>
      </dsp:nvSpPr>
      <dsp:spPr>
        <a:xfrm>
          <a:off x="0" y="345559"/>
          <a:ext cx="11068307" cy="9780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479044" rIns="859024"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Appropriate weighting of company experience</a:t>
          </a:r>
        </a:p>
      </dsp:txBody>
      <dsp:txXfrm>
        <a:off x="0" y="345559"/>
        <a:ext cx="11068307" cy="978075"/>
      </dsp:txXfrm>
    </dsp:sp>
    <dsp:sp modelId="{F9DE6933-44BA-4ADE-9209-AF60BCF3BAD7}">
      <dsp:nvSpPr>
        <dsp:cNvPr id="0" name=""/>
        <dsp:cNvSpPr/>
      </dsp:nvSpPr>
      <dsp:spPr>
        <a:xfrm>
          <a:off x="553415" y="6079"/>
          <a:ext cx="7747814"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1022350">
            <a:lnSpc>
              <a:spcPct val="90000"/>
            </a:lnSpc>
            <a:spcBef>
              <a:spcPct val="0"/>
            </a:spcBef>
            <a:spcAft>
              <a:spcPct val="35000"/>
            </a:spcAft>
            <a:buNone/>
          </a:pPr>
          <a:r>
            <a:rPr lang="en-US" sz="2300" kern="1200" dirty="0"/>
            <a:t>Credibility Theory</a:t>
          </a:r>
        </a:p>
      </dsp:txBody>
      <dsp:txXfrm>
        <a:off x="586559" y="39223"/>
        <a:ext cx="7681526" cy="612672"/>
      </dsp:txXfrm>
    </dsp:sp>
    <dsp:sp modelId="{F14020F0-6CF3-4FAE-A860-2026E2277567}">
      <dsp:nvSpPr>
        <dsp:cNvPr id="0" name=""/>
        <dsp:cNvSpPr/>
      </dsp:nvSpPr>
      <dsp:spPr>
        <a:xfrm>
          <a:off x="0" y="1787315"/>
          <a:ext cx="11068307" cy="9780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479044" rIns="859024"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Non-linear regression</a:t>
          </a:r>
        </a:p>
      </dsp:txBody>
      <dsp:txXfrm>
        <a:off x="0" y="1787315"/>
        <a:ext cx="11068307" cy="978075"/>
      </dsp:txXfrm>
    </dsp:sp>
    <dsp:sp modelId="{159EFAAC-7A82-480E-9952-31197EA138D4}">
      <dsp:nvSpPr>
        <dsp:cNvPr id="0" name=""/>
        <dsp:cNvSpPr/>
      </dsp:nvSpPr>
      <dsp:spPr>
        <a:xfrm>
          <a:off x="553415" y="1447835"/>
          <a:ext cx="7747814"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1022350">
            <a:lnSpc>
              <a:spcPct val="90000"/>
            </a:lnSpc>
            <a:spcBef>
              <a:spcPct val="0"/>
            </a:spcBef>
            <a:spcAft>
              <a:spcPct val="35000"/>
            </a:spcAft>
            <a:buNone/>
          </a:pPr>
          <a:r>
            <a:rPr lang="en-US" sz="2300" kern="1200" dirty="0"/>
            <a:t>Formula Fitting</a:t>
          </a:r>
        </a:p>
      </dsp:txBody>
      <dsp:txXfrm>
        <a:off x="586559" y="1480979"/>
        <a:ext cx="7681526" cy="612672"/>
      </dsp:txXfrm>
    </dsp:sp>
    <dsp:sp modelId="{83F552C0-3B6C-45CD-B025-541E8AECA3C9}">
      <dsp:nvSpPr>
        <dsp:cNvPr id="0" name=""/>
        <dsp:cNvSpPr/>
      </dsp:nvSpPr>
      <dsp:spPr>
        <a:xfrm>
          <a:off x="0" y="3229070"/>
          <a:ext cx="11068307" cy="9780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479044" rIns="859024"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Rejection tests</a:t>
          </a:r>
        </a:p>
      </dsp:txBody>
      <dsp:txXfrm>
        <a:off x="0" y="3229070"/>
        <a:ext cx="11068307" cy="978075"/>
      </dsp:txXfrm>
    </dsp:sp>
    <dsp:sp modelId="{89042454-D216-4C78-8A93-D99176CAD439}">
      <dsp:nvSpPr>
        <dsp:cNvPr id="0" name=""/>
        <dsp:cNvSpPr/>
      </dsp:nvSpPr>
      <dsp:spPr>
        <a:xfrm>
          <a:off x="553415" y="2889590"/>
          <a:ext cx="7747814" cy="678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1022350">
            <a:lnSpc>
              <a:spcPct val="90000"/>
            </a:lnSpc>
            <a:spcBef>
              <a:spcPct val="0"/>
            </a:spcBef>
            <a:spcAft>
              <a:spcPct val="35000"/>
            </a:spcAft>
            <a:buNone/>
          </a:pPr>
          <a:r>
            <a:rPr lang="en-US" sz="2300" kern="1200" dirty="0"/>
            <a:t>Statistical Testing</a:t>
          </a:r>
        </a:p>
      </dsp:txBody>
      <dsp:txXfrm>
        <a:off x="586559" y="2922734"/>
        <a:ext cx="7681526" cy="61267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3F8-6CDC-4EB9-8B54-25C66A3A0629}">
      <dsp:nvSpPr>
        <dsp:cNvPr id="0" name=""/>
        <dsp:cNvSpPr/>
      </dsp:nvSpPr>
      <dsp:spPr>
        <a:xfrm rot="5400000">
          <a:off x="6607496" y="-2684045"/>
          <a:ext cx="1086222"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Char char="•"/>
          </a:pPr>
          <a:r>
            <a:rPr lang="en-US" sz="3000" kern="1200" dirty="0"/>
            <a:t>Company experience</a:t>
          </a:r>
        </a:p>
      </dsp:txBody>
      <dsp:txXfrm rot="-5400000">
        <a:off x="3785616" y="190860"/>
        <a:ext cx="6676959" cy="980172"/>
      </dsp:txXfrm>
    </dsp:sp>
    <dsp:sp modelId="{328B446F-E875-422B-9AB5-A961044A2E60}">
      <dsp:nvSpPr>
        <dsp:cNvPr id="0" name=""/>
        <dsp:cNvSpPr/>
      </dsp:nvSpPr>
      <dsp:spPr>
        <a:xfrm>
          <a:off x="0" y="2057"/>
          <a:ext cx="3785616" cy="135777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marL="0" lvl="0" indent="0" algn="ctr" defTabSz="2489200">
            <a:lnSpc>
              <a:spcPct val="90000"/>
            </a:lnSpc>
            <a:spcBef>
              <a:spcPct val="0"/>
            </a:spcBef>
            <a:spcAft>
              <a:spcPct val="35000"/>
            </a:spcAft>
            <a:buNone/>
          </a:pPr>
          <a:r>
            <a:rPr lang="en-US" sz="5600" kern="1200" dirty="0"/>
            <a:t>Company</a:t>
          </a:r>
        </a:p>
      </dsp:txBody>
      <dsp:txXfrm>
        <a:off x="66281" y="68338"/>
        <a:ext cx="3653054" cy="1225215"/>
      </dsp:txXfrm>
    </dsp:sp>
    <dsp:sp modelId="{77AD3AA3-8D9F-43DC-9D6A-8046EDA3BD5B}">
      <dsp:nvSpPr>
        <dsp:cNvPr id="0" name=""/>
        <dsp:cNvSpPr/>
      </dsp:nvSpPr>
      <dsp:spPr>
        <a:xfrm rot="5400000">
          <a:off x="6607496" y="-1258379"/>
          <a:ext cx="1086222"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Char char="•"/>
          </a:pPr>
          <a:r>
            <a:rPr lang="en-US" sz="3000" kern="1200" dirty="0"/>
            <a:t>Reinsurers have access to larger pools of information</a:t>
          </a:r>
        </a:p>
      </dsp:txBody>
      <dsp:txXfrm rot="-5400000">
        <a:off x="3785616" y="1616526"/>
        <a:ext cx="6676959" cy="980172"/>
      </dsp:txXfrm>
    </dsp:sp>
    <dsp:sp modelId="{F8E7D7AD-8272-46F9-BAB3-38A550256E5F}">
      <dsp:nvSpPr>
        <dsp:cNvPr id="0" name=""/>
        <dsp:cNvSpPr/>
      </dsp:nvSpPr>
      <dsp:spPr>
        <a:xfrm>
          <a:off x="0" y="1427723"/>
          <a:ext cx="3785616" cy="135777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marL="0" lvl="0" indent="0" algn="ctr" defTabSz="2489200">
            <a:lnSpc>
              <a:spcPct val="90000"/>
            </a:lnSpc>
            <a:spcBef>
              <a:spcPct val="0"/>
            </a:spcBef>
            <a:spcAft>
              <a:spcPct val="35000"/>
            </a:spcAft>
            <a:buNone/>
          </a:pPr>
          <a:r>
            <a:rPr lang="en-US" sz="5600" kern="1200" dirty="0"/>
            <a:t>Reinsurers</a:t>
          </a:r>
        </a:p>
      </dsp:txBody>
      <dsp:txXfrm>
        <a:off x="66281" y="1494004"/>
        <a:ext cx="3653054" cy="1225215"/>
      </dsp:txXfrm>
    </dsp:sp>
    <dsp:sp modelId="{06002BCF-5C38-4E1A-AEF0-5C39B56D69B0}">
      <dsp:nvSpPr>
        <dsp:cNvPr id="0" name=""/>
        <dsp:cNvSpPr/>
      </dsp:nvSpPr>
      <dsp:spPr>
        <a:xfrm rot="5400000">
          <a:off x="6607496" y="167286"/>
          <a:ext cx="1086222"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Char char="•"/>
          </a:pPr>
          <a:r>
            <a:rPr lang="en-US" sz="3000" kern="1200" dirty="0"/>
            <a:t>Industry data for comparable products</a:t>
          </a:r>
        </a:p>
      </dsp:txBody>
      <dsp:txXfrm rot="-5400000">
        <a:off x="3785616" y="3042192"/>
        <a:ext cx="6676959" cy="980172"/>
      </dsp:txXfrm>
    </dsp:sp>
    <dsp:sp modelId="{5B7C0BDC-810A-4D6E-942B-17D014D1A299}">
      <dsp:nvSpPr>
        <dsp:cNvPr id="0" name=""/>
        <dsp:cNvSpPr/>
      </dsp:nvSpPr>
      <dsp:spPr>
        <a:xfrm>
          <a:off x="0" y="2853390"/>
          <a:ext cx="3785616" cy="135777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marL="0" lvl="0" indent="0" algn="ctr" defTabSz="2489200">
            <a:lnSpc>
              <a:spcPct val="90000"/>
            </a:lnSpc>
            <a:spcBef>
              <a:spcPct val="0"/>
            </a:spcBef>
            <a:spcAft>
              <a:spcPct val="35000"/>
            </a:spcAft>
            <a:buNone/>
          </a:pPr>
          <a:r>
            <a:rPr lang="en-US" sz="5600" kern="1200" dirty="0"/>
            <a:t>Industry</a:t>
          </a:r>
        </a:p>
      </dsp:txBody>
      <dsp:txXfrm>
        <a:off x="66281" y="2919671"/>
        <a:ext cx="3653054" cy="122521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9D6AF-CF5B-4A54-A41D-1F81FC1601A3}">
      <dsp:nvSpPr>
        <dsp:cNvPr id="0" name=""/>
        <dsp:cNvSpPr/>
      </dsp:nvSpPr>
      <dsp:spPr>
        <a:xfrm>
          <a:off x="5656" y="717237"/>
          <a:ext cx="2788071" cy="102600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Experience Studies</a:t>
          </a:r>
        </a:p>
      </dsp:txBody>
      <dsp:txXfrm>
        <a:off x="518656" y="717237"/>
        <a:ext cx="1762071" cy="1026000"/>
      </dsp:txXfrm>
    </dsp:sp>
    <dsp:sp modelId="{8E39279E-9D08-4FCE-92E6-6861944B1AB2}">
      <dsp:nvSpPr>
        <dsp:cNvPr id="0" name=""/>
        <dsp:cNvSpPr/>
      </dsp:nvSpPr>
      <dsp:spPr>
        <a:xfrm>
          <a:off x="5656" y="1871487"/>
          <a:ext cx="2230457" cy="162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t>Need granular groupings of data to determine actuals</a:t>
          </a:r>
        </a:p>
        <a:p>
          <a:pPr marL="171450" lvl="1" indent="-171450" algn="l" defTabSz="800100">
            <a:lnSpc>
              <a:spcPct val="90000"/>
            </a:lnSpc>
            <a:spcBef>
              <a:spcPct val="0"/>
            </a:spcBef>
            <a:spcAft>
              <a:spcPct val="15000"/>
            </a:spcAft>
            <a:buFont typeface="Arial" panose="020B0604020202020204" pitchFamily="34" charset="0"/>
            <a:buChar char="•"/>
          </a:pPr>
          <a:r>
            <a:rPr lang="en-US" sz="1800" kern="1200" dirty="0"/>
            <a:t>Need to know actual and expected</a:t>
          </a:r>
        </a:p>
        <a:p>
          <a:pPr marL="171450" lvl="1" indent="-171450" algn="l" defTabSz="800100">
            <a:lnSpc>
              <a:spcPct val="90000"/>
            </a:lnSpc>
            <a:spcBef>
              <a:spcPct val="0"/>
            </a:spcBef>
            <a:spcAft>
              <a:spcPct val="15000"/>
            </a:spcAft>
            <a:buFont typeface="Arial" panose="020B0604020202020204" pitchFamily="34" charset="0"/>
            <a:buChar char="•"/>
          </a:pPr>
          <a:endParaRPr lang="en-US" sz="1800" kern="1200" dirty="0"/>
        </a:p>
      </dsp:txBody>
      <dsp:txXfrm>
        <a:off x="5656" y="1871487"/>
        <a:ext cx="2230457" cy="1624500"/>
      </dsp:txXfrm>
    </dsp:sp>
    <dsp:sp modelId="{F9B12A2F-46BB-41F6-8CFD-86F2D66DD78C}">
      <dsp:nvSpPr>
        <dsp:cNvPr id="0" name=""/>
        <dsp:cNvSpPr/>
      </dsp:nvSpPr>
      <dsp:spPr>
        <a:xfrm>
          <a:off x="2577728" y="717237"/>
          <a:ext cx="2788071" cy="102600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Assumption Review and Recommendation Process</a:t>
          </a:r>
        </a:p>
      </dsp:txBody>
      <dsp:txXfrm>
        <a:off x="3090728" y="717237"/>
        <a:ext cx="1762071" cy="1026000"/>
      </dsp:txXfrm>
    </dsp:sp>
    <dsp:sp modelId="{7FB08977-6E51-4227-98F2-73DD2B9462AC}">
      <dsp:nvSpPr>
        <dsp:cNvPr id="0" name=""/>
        <dsp:cNvSpPr/>
      </dsp:nvSpPr>
      <dsp:spPr>
        <a:xfrm>
          <a:off x="2577728" y="1871487"/>
          <a:ext cx="2230457" cy="162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Processes need consistency from period to period</a:t>
          </a:r>
        </a:p>
      </dsp:txBody>
      <dsp:txXfrm>
        <a:off x="2577728" y="1871487"/>
        <a:ext cx="2230457" cy="1624500"/>
      </dsp:txXfrm>
    </dsp:sp>
    <dsp:sp modelId="{CFF6A725-D244-47D3-B7E8-2CB4AAB48C5A}">
      <dsp:nvSpPr>
        <dsp:cNvPr id="0" name=""/>
        <dsp:cNvSpPr/>
      </dsp:nvSpPr>
      <dsp:spPr>
        <a:xfrm>
          <a:off x="5149800" y="717237"/>
          <a:ext cx="2788071" cy="102600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Assumption Approval Process</a:t>
          </a:r>
        </a:p>
      </dsp:txBody>
      <dsp:txXfrm>
        <a:off x="5662800" y="717237"/>
        <a:ext cx="1762071" cy="1026000"/>
      </dsp:txXfrm>
    </dsp:sp>
    <dsp:sp modelId="{4F1527F7-BC46-403D-BD9B-76C4B62658E8}">
      <dsp:nvSpPr>
        <dsp:cNvPr id="0" name=""/>
        <dsp:cNvSpPr/>
      </dsp:nvSpPr>
      <dsp:spPr>
        <a:xfrm>
          <a:off x="5149800" y="1871487"/>
          <a:ext cx="2230457" cy="162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en-US" sz="1800" kern="1200" dirty="0"/>
            <a:t>Formal approval and sign off</a:t>
          </a:r>
        </a:p>
        <a:p>
          <a:pPr marL="171450" lvl="1" indent="-171450" algn="l" defTabSz="800100">
            <a:lnSpc>
              <a:spcPct val="90000"/>
            </a:lnSpc>
            <a:spcBef>
              <a:spcPct val="0"/>
            </a:spcBef>
            <a:spcAft>
              <a:spcPct val="15000"/>
            </a:spcAft>
            <a:buChar char="•"/>
          </a:pPr>
          <a:endParaRPr lang="en-US" sz="1800" kern="1200" dirty="0"/>
        </a:p>
      </dsp:txBody>
      <dsp:txXfrm>
        <a:off x="5149800" y="1871487"/>
        <a:ext cx="2230457" cy="1624500"/>
      </dsp:txXfrm>
    </dsp:sp>
    <dsp:sp modelId="{53545327-5C34-477F-9462-230DA9E267DC}">
      <dsp:nvSpPr>
        <dsp:cNvPr id="0" name=""/>
        <dsp:cNvSpPr/>
      </dsp:nvSpPr>
      <dsp:spPr>
        <a:xfrm>
          <a:off x="7721871" y="717237"/>
          <a:ext cx="2788071" cy="1026000"/>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Finalize</a:t>
          </a:r>
        </a:p>
      </dsp:txBody>
      <dsp:txXfrm>
        <a:off x="8234871" y="717237"/>
        <a:ext cx="1762071" cy="1026000"/>
      </dsp:txXfrm>
    </dsp:sp>
    <dsp:sp modelId="{140445BB-B50C-4518-9E7A-F0BF1E331D6A}">
      <dsp:nvSpPr>
        <dsp:cNvPr id="0" name=""/>
        <dsp:cNvSpPr/>
      </dsp:nvSpPr>
      <dsp:spPr>
        <a:xfrm>
          <a:off x="7721871" y="1871487"/>
          <a:ext cx="2230457" cy="162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44550">
            <a:lnSpc>
              <a:spcPct val="90000"/>
            </a:lnSpc>
            <a:spcBef>
              <a:spcPct val="0"/>
            </a:spcBef>
            <a:spcAft>
              <a:spcPct val="15000"/>
            </a:spcAft>
            <a:buChar char="•"/>
          </a:pPr>
          <a:r>
            <a:rPr lang="en-US" sz="1900" kern="1200" dirty="0"/>
            <a:t>Need to state criteria for approval </a:t>
          </a:r>
        </a:p>
      </dsp:txBody>
      <dsp:txXfrm>
        <a:off x="7721871" y="1871487"/>
        <a:ext cx="2230457" cy="16245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3F8-6CDC-4EB9-8B54-25C66A3A0629}">
      <dsp:nvSpPr>
        <dsp:cNvPr id="0" name=""/>
        <dsp:cNvSpPr/>
      </dsp:nvSpPr>
      <dsp:spPr>
        <a:xfrm rot="5400000">
          <a:off x="5665623" y="-2358475"/>
          <a:ext cx="664649" cy="570785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Controls and checks required on the data process, including files, collection, validation</a:t>
          </a:r>
        </a:p>
      </dsp:txBody>
      <dsp:txXfrm rot="-5400000">
        <a:off x="3144019" y="195574"/>
        <a:ext cx="5675414" cy="599759"/>
      </dsp:txXfrm>
    </dsp:sp>
    <dsp:sp modelId="{328B446F-E875-422B-9AB5-A961044A2E60}">
      <dsp:nvSpPr>
        <dsp:cNvPr id="0" name=""/>
        <dsp:cNvSpPr/>
      </dsp:nvSpPr>
      <dsp:spPr>
        <a:xfrm>
          <a:off x="0" y="2051"/>
          <a:ext cx="3144017" cy="986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Data</a:t>
          </a:r>
        </a:p>
      </dsp:txBody>
      <dsp:txXfrm>
        <a:off x="48172" y="50223"/>
        <a:ext cx="3047673" cy="890461"/>
      </dsp:txXfrm>
    </dsp:sp>
    <dsp:sp modelId="{25EC1AB5-0D76-49F3-806F-26081B2F73E6}">
      <dsp:nvSpPr>
        <dsp:cNvPr id="0" name=""/>
        <dsp:cNvSpPr/>
      </dsp:nvSpPr>
      <dsp:spPr>
        <a:xfrm rot="5400000">
          <a:off x="5626296" y="-1301820"/>
          <a:ext cx="789444" cy="566684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Studies written and follow actuarial standards</a:t>
          </a:r>
        </a:p>
        <a:p>
          <a:pPr marL="171450" lvl="1" indent="-171450" algn="l" defTabSz="800100">
            <a:lnSpc>
              <a:spcPct val="90000"/>
            </a:lnSpc>
            <a:spcBef>
              <a:spcPct val="0"/>
            </a:spcBef>
            <a:spcAft>
              <a:spcPct val="15000"/>
            </a:spcAft>
            <a:buChar char="•"/>
          </a:pPr>
          <a:r>
            <a:rPr lang="en-US" sz="1800" kern="1200" dirty="0"/>
            <a:t>Controls applied to process </a:t>
          </a:r>
        </a:p>
      </dsp:txBody>
      <dsp:txXfrm rot="-5400000">
        <a:off x="3187598" y="1175415"/>
        <a:ext cx="5628304" cy="712370"/>
      </dsp:txXfrm>
    </dsp:sp>
    <dsp:sp modelId="{98C582D2-451D-48CC-9AF4-D9EA38832AE4}">
      <dsp:nvSpPr>
        <dsp:cNvPr id="0" name=""/>
        <dsp:cNvSpPr/>
      </dsp:nvSpPr>
      <dsp:spPr>
        <a:xfrm>
          <a:off x="0" y="1038197"/>
          <a:ext cx="3187598" cy="986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Experience Studies</a:t>
          </a:r>
        </a:p>
      </dsp:txBody>
      <dsp:txXfrm>
        <a:off x="48172" y="1086369"/>
        <a:ext cx="3091254" cy="890461"/>
      </dsp:txXfrm>
    </dsp:sp>
    <dsp:sp modelId="{77AD3AA3-8D9F-43DC-9D6A-8046EDA3BD5B}">
      <dsp:nvSpPr>
        <dsp:cNvPr id="0" name=""/>
        <dsp:cNvSpPr/>
      </dsp:nvSpPr>
      <dsp:spPr>
        <a:xfrm rot="5400000">
          <a:off x="5626296" y="-265674"/>
          <a:ext cx="789444" cy="566684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Process needs to be documented</a:t>
          </a:r>
        </a:p>
        <a:p>
          <a:pPr marL="171450" lvl="1" indent="-171450" algn="l" defTabSz="800100">
            <a:lnSpc>
              <a:spcPct val="90000"/>
            </a:lnSpc>
            <a:spcBef>
              <a:spcPct val="0"/>
            </a:spcBef>
            <a:spcAft>
              <a:spcPct val="15000"/>
            </a:spcAft>
            <a:buChar char="•"/>
          </a:pPr>
          <a:r>
            <a:rPr lang="en-US" sz="1800" kern="1200" dirty="0"/>
            <a:t>Controls applied to process</a:t>
          </a:r>
        </a:p>
      </dsp:txBody>
      <dsp:txXfrm rot="-5400000">
        <a:off x="3187598" y="2211561"/>
        <a:ext cx="5628304" cy="712370"/>
      </dsp:txXfrm>
    </dsp:sp>
    <dsp:sp modelId="{F8E7D7AD-8272-46F9-BAB3-38A550256E5F}">
      <dsp:nvSpPr>
        <dsp:cNvPr id="0" name=""/>
        <dsp:cNvSpPr/>
      </dsp:nvSpPr>
      <dsp:spPr>
        <a:xfrm>
          <a:off x="0" y="2074343"/>
          <a:ext cx="3187598" cy="986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Assumption Review and Recommendation</a:t>
          </a:r>
        </a:p>
      </dsp:txBody>
      <dsp:txXfrm>
        <a:off x="48172" y="2122515"/>
        <a:ext cx="3091254" cy="890461"/>
      </dsp:txXfrm>
    </dsp:sp>
    <dsp:sp modelId="{06002BCF-5C38-4E1A-AEF0-5C39B56D69B0}">
      <dsp:nvSpPr>
        <dsp:cNvPr id="0" name=""/>
        <dsp:cNvSpPr/>
      </dsp:nvSpPr>
      <dsp:spPr>
        <a:xfrm rot="5400000">
          <a:off x="5626296" y="770471"/>
          <a:ext cx="789444" cy="566684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Process needs documentation and controls applied</a:t>
          </a:r>
        </a:p>
      </dsp:txBody>
      <dsp:txXfrm rot="-5400000">
        <a:off x="3187598" y="3247707"/>
        <a:ext cx="5628304" cy="712370"/>
      </dsp:txXfrm>
    </dsp:sp>
    <dsp:sp modelId="{5B7C0BDC-810A-4D6E-942B-17D014D1A299}">
      <dsp:nvSpPr>
        <dsp:cNvPr id="0" name=""/>
        <dsp:cNvSpPr/>
      </dsp:nvSpPr>
      <dsp:spPr>
        <a:xfrm>
          <a:off x="0" y="3110489"/>
          <a:ext cx="3187598" cy="986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Approval</a:t>
          </a:r>
        </a:p>
      </dsp:txBody>
      <dsp:txXfrm>
        <a:off x="48172" y="3158661"/>
        <a:ext cx="3091254" cy="89046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3F8-6CDC-4EB9-8B54-25C66A3A0629}">
      <dsp:nvSpPr>
        <dsp:cNvPr id="0" name=""/>
        <dsp:cNvSpPr/>
      </dsp:nvSpPr>
      <dsp:spPr>
        <a:xfrm rot="5400000">
          <a:off x="6654520" y="-2718883"/>
          <a:ext cx="1059436" cy="676077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Book value accounting goes into retirement</a:t>
          </a:r>
        </a:p>
      </dsp:txBody>
      <dsp:txXfrm rot="-5400000">
        <a:off x="3803851" y="183503"/>
        <a:ext cx="6709059" cy="956002"/>
      </dsp:txXfrm>
    </dsp:sp>
    <dsp:sp modelId="{328B446F-E875-422B-9AB5-A961044A2E60}">
      <dsp:nvSpPr>
        <dsp:cNvPr id="0" name=""/>
        <dsp:cNvSpPr/>
      </dsp:nvSpPr>
      <dsp:spPr>
        <a:xfrm>
          <a:off x="0" y="1992"/>
          <a:ext cx="3803850" cy="131902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a:t>Life</a:t>
          </a:r>
        </a:p>
      </dsp:txBody>
      <dsp:txXfrm>
        <a:off x="64389" y="66381"/>
        <a:ext cx="3675072" cy="1190246"/>
      </dsp:txXfrm>
    </dsp:sp>
    <dsp:sp modelId="{77AD3AA3-8D9F-43DC-9D6A-8046EDA3BD5B}">
      <dsp:nvSpPr>
        <dsp:cNvPr id="0" name=""/>
        <dsp:cNvSpPr/>
      </dsp:nvSpPr>
      <dsp:spPr>
        <a:xfrm rot="5400000">
          <a:off x="6636362" y="-1304082"/>
          <a:ext cx="1101033" cy="676412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ALR similar to life products</a:t>
          </a:r>
        </a:p>
        <a:p>
          <a:pPr marL="285750" lvl="1" indent="-285750" algn="l" defTabSz="1289050">
            <a:lnSpc>
              <a:spcPct val="90000"/>
            </a:lnSpc>
            <a:spcBef>
              <a:spcPct val="0"/>
            </a:spcBef>
            <a:spcAft>
              <a:spcPct val="15000"/>
            </a:spcAft>
            <a:buChar char="•"/>
          </a:pPr>
          <a:r>
            <a:rPr lang="en-US" sz="2900" kern="1200" dirty="0"/>
            <a:t>DLR similar to current treatment</a:t>
          </a:r>
        </a:p>
      </dsp:txBody>
      <dsp:txXfrm rot="-5400000">
        <a:off x="3804818" y="1581210"/>
        <a:ext cx="6710373" cy="993537"/>
      </dsp:txXfrm>
    </dsp:sp>
    <dsp:sp modelId="{F8E7D7AD-8272-46F9-BAB3-38A550256E5F}">
      <dsp:nvSpPr>
        <dsp:cNvPr id="0" name=""/>
        <dsp:cNvSpPr/>
      </dsp:nvSpPr>
      <dsp:spPr>
        <a:xfrm>
          <a:off x="0" y="1389832"/>
          <a:ext cx="3804818" cy="13762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a:t>Disability Income</a:t>
          </a:r>
        </a:p>
      </dsp:txBody>
      <dsp:txXfrm>
        <a:off x="67185" y="1457017"/>
        <a:ext cx="3670448" cy="1241922"/>
      </dsp:txXfrm>
    </dsp:sp>
    <dsp:sp modelId="{06002BCF-5C38-4E1A-AEF0-5C39B56D69B0}">
      <dsp:nvSpPr>
        <dsp:cNvPr id="0" name=""/>
        <dsp:cNvSpPr/>
      </dsp:nvSpPr>
      <dsp:spPr>
        <a:xfrm rot="5400000">
          <a:off x="6636362" y="141024"/>
          <a:ext cx="1101033" cy="6764121"/>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t>Unlocking of interest and morbidity</a:t>
          </a:r>
        </a:p>
      </dsp:txBody>
      <dsp:txXfrm rot="-5400000">
        <a:off x="3804818" y="3026316"/>
        <a:ext cx="6710373" cy="993537"/>
      </dsp:txXfrm>
    </dsp:sp>
    <dsp:sp modelId="{5B7C0BDC-810A-4D6E-942B-17D014D1A299}">
      <dsp:nvSpPr>
        <dsp:cNvPr id="0" name=""/>
        <dsp:cNvSpPr/>
      </dsp:nvSpPr>
      <dsp:spPr>
        <a:xfrm>
          <a:off x="0" y="2834939"/>
          <a:ext cx="3804818" cy="137629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74295" rIns="148590" bIns="74295" numCol="1" spcCol="1270" anchor="ctr" anchorCtr="0">
          <a:noAutofit/>
        </a:bodyPr>
        <a:lstStyle/>
        <a:p>
          <a:pPr marL="0" lvl="0" indent="0" algn="ctr" defTabSz="1733550">
            <a:lnSpc>
              <a:spcPct val="90000"/>
            </a:lnSpc>
            <a:spcBef>
              <a:spcPct val="0"/>
            </a:spcBef>
            <a:spcAft>
              <a:spcPct val="35000"/>
            </a:spcAft>
            <a:buNone/>
          </a:pPr>
          <a:r>
            <a:rPr lang="en-US" sz="3900" kern="1200" dirty="0"/>
            <a:t>Long Term Care</a:t>
          </a:r>
        </a:p>
      </dsp:txBody>
      <dsp:txXfrm>
        <a:off x="67185" y="2902124"/>
        <a:ext cx="3670448" cy="12419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F63F8-6CDC-4EB9-8B54-25C66A3A0629}">
      <dsp:nvSpPr>
        <dsp:cNvPr id="0" name=""/>
        <dsp:cNvSpPr/>
      </dsp:nvSpPr>
      <dsp:spPr>
        <a:xfrm rot="5400000">
          <a:off x="6607496" y="-2684045"/>
          <a:ext cx="1086222"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Allow the performance of a company to be assessed and evaluated against comparable companies</a:t>
          </a:r>
        </a:p>
      </dsp:txBody>
      <dsp:txXfrm rot="-5400000">
        <a:off x="3785616" y="190860"/>
        <a:ext cx="6676959" cy="980172"/>
      </dsp:txXfrm>
    </dsp:sp>
    <dsp:sp modelId="{328B446F-E875-422B-9AB5-A961044A2E60}">
      <dsp:nvSpPr>
        <dsp:cNvPr id="0" name=""/>
        <dsp:cNvSpPr/>
      </dsp:nvSpPr>
      <dsp:spPr>
        <a:xfrm>
          <a:off x="0" y="2057"/>
          <a:ext cx="3785616" cy="135777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marL="0" lvl="0" indent="0" algn="ctr" defTabSz="1911350">
            <a:lnSpc>
              <a:spcPct val="90000"/>
            </a:lnSpc>
            <a:spcBef>
              <a:spcPct val="0"/>
            </a:spcBef>
            <a:spcAft>
              <a:spcPct val="35000"/>
            </a:spcAft>
            <a:buNone/>
          </a:pPr>
          <a:r>
            <a:rPr lang="en-US" sz="4300" kern="1200" dirty="0"/>
            <a:t>Comparability</a:t>
          </a:r>
        </a:p>
      </dsp:txBody>
      <dsp:txXfrm>
        <a:off x="66281" y="68338"/>
        <a:ext cx="3653054" cy="1225215"/>
      </dsp:txXfrm>
    </dsp:sp>
    <dsp:sp modelId="{77AD3AA3-8D9F-43DC-9D6A-8046EDA3BD5B}">
      <dsp:nvSpPr>
        <dsp:cNvPr id="0" name=""/>
        <dsp:cNvSpPr/>
      </dsp:nvSpPr>
      <dsp:spPr>
        <a:xfrm rot="5400000">
          <a:off x="6607496" y="-1258379"/>
          <a:ext cx="1086222"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Change period-over period should be from operating performance and market changes, not accounting mismatches</a:t>
          </a:r>
        </a:p>
      </dsp:txBody>
      <dsp:txXfrm rot="-5400000">
        <a:off x="3785616" y="1616526"/>
        <a:ext cx="6676959" cy="980172"/>
      </dsp:txXfrm>
    </dsp:sp>
    <dsp:sp modelId="{F8E7D7AD-8272-46F9-BAB3-38A550256E5F}">
      <dsp:nvSpPr>
        <dsp:cNvPr id="0" name=""/>
        <dsp:cNvSpPr/>
      </dsp:nvSpPr>
      <dsp:spPr>
        <a:xfrm>
          <a:off x="0" y="1427723"/>
          <a:ext cx="3785616" cy="135777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marL="0" lvl="0" indent="0" algn="ctr" defTabSz="1911350">
            <a:lnSpc>
              <a:spcPct val="90000"/>
            </a:lnSpc>
            <a:spcBef>
              <a:spcPct val="0"/>
            </a:spcBef>
            <a:spcAft>
              <a:spcPct val="35000"/>
            </a:spcAft>
            <a:buNone/>
          </a:pPr>
          <a:r>
            <a:rPr lang="en-US" sz="4300" kern="1200" dirty="0"/>
            <a:t>Sustainability</a:t>
          </a:r>
        </a:p>
      </dsp:txBody>
      <dsp:txXfrm>
        <a:off x="66281" y="1494004"/>
        <a:ext cx="3653054" cy="1225215"/>
      </dsp:txXfrm>
    </dsp:sp>
    <dsp:sp modelId="{06002BCF-5C38-4E1A-AEF0-5C39B56D69B0}">
      <dsp:nvSpPr>
        <dsp:cNvPr id="0" name=""/>
        <dsp:cNvSpPr/>
      </dsp:nvSpPr>
      <dsp:spPr>
        <a:xfrm rot="5400000">
          <a:off x="6607496" y="167286"/>
          <a:ext cx="1086222" cy="6729984"/>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sz="2100" kern="1200"/>
            <a:t>Value of assets/liabilities should reflect their intrinsic value</a:t>
          </a:r>
        </a:p>
      </dsp:txBody>
      <dsp:txXfrm rot="-5400000">
        <a:off x="3785616" y="3042192"/>
        <a:ext cx="6676959" cy="980172"/>
      </dsp:txXfrm>
    </dsp:sp>
    <dsp:sp modelId="{5B7C0BDC-810A-4D6E-942B-17D014D1A299}">
      <dsp:nvSpPr>
        <dsp:cNvPr id="0" name=""/>
        <dsp:cNvSpPr/>
      </dsp:nvSpPr>
      <dsp:spPr>
        <a:xfrm>
          <a:off x="0" y="2853390"/>
          <a:ext cx="3785616" cy="135777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81915" rIns="163830" bIns="81915" numCol="1" spcCol="1270" anchor="ctr" anchorCtr="0">
          <a:noAutofit/>
        </a:bodyPr>
        <a:lstStyle/>
        <a:p>
          <a:pPr marL="0" lvl="0" indent="0" algn="ctr" defTabSz="1911350">
            <a:lnSpc>
              <a:spcPct val="90000"/>
            </a:lnSpc>
            <a:spcBef>
              <a:spcPct val="0"/>
            </a:spcBef>
            <a:spcAft>
              <a:spcPct val="35000"/>
            </a:spcAft>
            <a:buNone/>
          </a:pPr>
          <a:r>
            <a:rPr lang="en-US" sz="4300" kern="1200" dirty="0"/>
            <a:t>Economic</a:t>
          </a:r>
        </a:p>
      </dsp:txBody>
      <dsp:txXfrm>
        <a:off x="66281" y="2919671"/>
        <a:ext cx="3653054" cy="12252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DCDEFC-8FA3-4C1E-AA78-D2823D2071F7}">
      <dsp:nvSpPr>
        <dsp:cNvPr id="0" name=""/>
        <dsp:cNvSpPr/>
      </dsp:nvSpPr>
      <dsp:spPr>
        <a:xfrm rot="5400000">
          <a:off x="-229896" y="232408"/>
          <a:ext cx="1532642" cy="107285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n-US" sz="2900" kern="1200" dirty="0"/>
            <a:t>Level 1</a:t>
          </a:r>
        </a:p>
      </dsp:txBody>
      <dsp:txXfrm rot="-5400000">
        <a:off x="0" y="538937"/>
        <a:ext cx="1072850" cy="459792"/>
      </dsp:txXfrm>
    </dsp:sp>
    <dsp:sp modelId="{9E8D6D6B-1B9E-47C5-9F72-15ECA5CC4E2C}">
      <dsp:nvSpPr>
        <dsp:cNvPr id="0" name=""/>
        <dsp:cNvSpPr/>
      </dsp:nvSpPr>
      <dsp:spPr>
        <a:xfrm rot="5400000">
          <a:off x="2752504" y="-1677141"/>
          <a:ext cx="996217" cy="435552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Value reported is based on an unadjusted quote price from active markets</a:t>
          </a:r>
        </a:p>
        <a:p>
          <a:pPr marL="171450" lvl="1" indent="-171450" algn="l" defTabSz="711200">
            <a:lnSpc>
              <a:spcPct val="90000"/>
            </a:lnSpc>
            <a:spcBef>
              <a:spcPct val="0"/>
            </a:spcBef>
            <a:spcAft>
              <a:spcPct val="15000"/>
            </a:spcAft>
            <a:buChar char="•"/>
          </a:pPr>
          <a:r>
            <a:rPr lang="en-US" sz="1600" kern="1200" dirty="0"/>
            <a:t>E.g. value of public equity a company holds</a:t>
          </a:r>
        </a:p>
      </dsp:txBody>
      <dsp:txXfrm rot="-5400000">
        <a:off x="1072851" y="51143"/>
        <a:ext cx="4306894" cy="898955"/>
      </dsp:txXfrm>
    </dsp:sp>
    <dsp:sp modelId="{0562FDAB-B601-4A16-8F33-1FDACAF8ADC7}">
      <dsp:nvSpPr>
        <dsp:cNvPr id="0" name=""/>
        <dsp:cNvSpPr/>
      </dsp:nvSpPr>
      <dsp:spPr>
        <a:xfrm rot="5400000">
          <a:off x="-229896" y="1570187"/>
          <a:ext cx="1532642" cy="107285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n-US" sz="2900" kern="1200" dirty="0"/>
            <a:t>Level 2</a:t>
          </a:r>
        </a:p>
      </dsp:txBody>
      <dsp:txXfrm rot="-5400000">
        <a:off x="0" y="1876716"/>
        <a:ext cx="1072850" cy="459792"/>
      </dsp:txXfrm>
    </dsp:sp>
    <dsp:sp modelId="{633A8FB9-1CCE-409E-989B-606859AF6BAB}">
      <dsp:nvSpPr>
        <dsp:cNvPr id="0" name=""/>
        <dsp:cNvSpPr/>
      </dsp:nvSpPr>
      <dsp:spPr>
        <a:xfrm rot="5400000">
          <a:off x="2752504" y="-339362"/>
          <a:ext cx="996217" cy="435552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Value reported includes items other than quoted prices that are observable to market participants</a:t>
          </a:r>
        </a:p>
        <a:p>
          <a:pPr marL="171450" lvl="1" indent="-171450" algn="l" defTabSz="711200">
            <a:lnSpc>
              <a:spcPct val="90000"/>
            </a:lnSpc>
            <a:spcBef>
              <a:spcPct val="0"/>
            </a:spcBef>
            <a:spcAft>
              <a:spcPct val="15000"/>
            </a:spcAft>
            <a:buChar char="•"/>
          </a:pPr>
          <a:r>
            <a:rPr lang="en-US" sz="1600" kern="1200" dirty="0"/>
            <a:t>E.g. value of a non life contingent payout annuity</a:t>
          </a:r>
        </a:p>
      </dsp:txBody>
      <dsp:txXfrm rot="-5400000">
        <a:off x="1072851" y="1388922"/>
        <a:ext cx="4306894" cy="898955"/>
      </dsp:txXfrm>
    </dsp:sp>
    <dsp:sp modelId="{6540C3F0-926F-471C-93FF-4C968CE7F9F6}">
      <dsp:nvSpPr>
        <dsp:cNvPr id="0" name=""/>
        <dsp:cNvSpPr/>
      </dsp:nvSpPr>
      <dsp:spPr>
        <a:xfrm rot="5400000">
          <a:off x="-229896" y="2907966"/>
          <a:ext cx="1532642" cy="1072850"/>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n-US" sz="2900" kern="1200" dirty="0"/>
            <a:t>Level 3</a:t>
          </a:r>
        </a:p>
      </dsp:txBody>
      <dsp:txXfrm rot="-5400000">
        <a:off x="0" y="3214495"/>
        <a:ext cx="1072850" cy="459792"/>
      </dsp:txXfrm>
    </dsp:sp>
    <dsp:sp modelId="{29B0EF31-6F2C-4EEE-85B1-3466B6D36B50}">
      <dsp:nvSpPr>
        <dsp:cNvPr id="0" name=""/>
        <dsp:cNvSpPr/>
      </dsp:nvSpPr>
      <dsp:spPr>
        <a:xfrm rot="5400000">
          <a:off x="2752504" y="998415"/>
          <a:ext cx="996217" cy="435552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Value reported includes at least one non-observable input</a:t>
          </a:r>
        </a:p>
        <a:p>
          <a:pPr marL="171450" lvl="1" indent="-171450" algn="l" defTabSz="711200">
            <a:lnSpc>
              <a:spcPct val="90000"/>
            </a:lnSpc>
            <a:spcBef>
              <a:spcPct val="0"/>
            </a:spcBef>
            <a:spcAft>
              <a:spcPct val="15000"/>
            </a:spcAft>
            <a:buChar char="•"/>
          </a:pPr>
          <a:r>
            <a:rPr lang="en-US" sz="1600" kern="1200" dirty="0"/>
            <a:t>E.g. value of a life contingent payout annuity</a:t>
          </a:r>
        </a:p>
      </dsp:txBody>
      <dsp:txXfrm rot="-5400000">
        <a:off x="1072851" y="2726700"/>
        <a:ext cx="4306894" cy="8989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9D46E-AD96-4FC4-9FCE-0A2BA67EF03F}">
      <dsp:nvSpPr>
        <dsp:cNvPr id="0" name=""/>
        <dsp:cNvSpPr/>
      </dsp:nvSpPr>
      <dsp:spPr>
        <a:xfrm>
          <a:off x="0" y="145422"/>
          <a:ext cx="7508844"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Goals</a:t>
          </a:r>
        </a:p>
      </dsp:txBody>
      <dsp:txXfrm>
        <a:off x="32784" y="178206"/>
        <a:ext cx="7443276" cy="606012"/>
      </dsp:txXfrm>
    </dsp:sp>
    <dsp:sp modelId="{64AFAE3E-9620-463F-9650-79888C70C1E1}">
      <dsp:nvSpPr>
        <dsp:cNvPr id="0" name=""/>
        <dsp:cNvSpPr/>
      </dsp:nvSpPr>
      <dsp:spPr>
        <a:xfrm>
          <a:off x="0" y="817002"/>
          <a:ext cx="7508844" cy="11302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8406"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a:t>Remove mismatches between assets and liabilities</a:t>
          </a:r>
        </a:p>
        <a:p>
          <a:pPr marL="228600" lvl="1" indent="-228600" algn="l" defTabSz="977900">
            <a:lnSpc>
              <a:spcPct val="90000"/>
            </a:lnSpc>
            <a:spcBef>
              <a:spcPct val="0"/>
            </a:spcBef>
            <a:spcAft>
              <a:spcPct val="20000"/>
            </a:spcAft>
            <a:buChar char="•"/>
          </a:pPr>
          <a:r>
            <a:rPr lang="en-US" sz="2200" kern="1200" dirty="0"/>
            <a:t>Remove items not expected to re-occur in the future</a:t>
          </a:r>
        </a:p>
        <a:p>
          <a:pPr marL="228600" lvl="1" indent="-228600" algn="l" defTabSz="977900">
            <a:lnSpc>
              <a:spcPct val="90000"/>
            </a:lnSpc>
            <a:spcBef>
              <a:spcPct val="0"/>
            </a:spcBef>
            <a:spcAft>
              <a:spcPct val="20000"/>
            </a:spcAft>
            <a:buChar char="•"/>
          </a:pPr>
          <a:r>
            <a:rPr lang="en-US" sz="2200" kern="1200" dirty="0"/>
            <a:t>Address non-economic nature of certain GAAP items</a:t>
          </a:r>
        </a:p>
      </dsp:txBody>
      <dsp:txXfrm>
        <a:off x="0" y="817002"/>
        <a:ext cx="7508844" cy="1130220"/>
      </dsp:txXfrm>
    </dsp:sp>
    <dsp:sp modelId="{C6EC3CBD-56C5-4D8F-8CC7-99477B6AC12D}">
      <dsp:nvSpPr>
        <dsp:cNvPr id="0" name=""/>
        <dsp:cNvSpPr/>
      </dsp:nvSpPr>
      <dsp:spPr>
        <a:xfrm>
          <a:off x="0" y="1947222"/>
          <a:ext cx="7508844"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Issues</a:t>
          </a:r>
        </a:p>
      </dsp:txBody>
      <dsp:txXfrm>
        <a:off x="32784" y="1980006"/>
        <a:ext cx="7443276" cy="606012"/>
      </dsp:txXfrm>
    </dsp:sp>
    <dsp:sp modelId="{A8C18EC2-228F-4A1F-9EAC-F7C75CA71908}">
      <dsp:nvSpPr>
        <dsp:cNvPr id="0" name=""/>
        <dsp:cNvSpPr/>
      </dsp:nvSpPr>
      <dsp:spPr>
        <a:xfrm>
          <a:off x="0" y="2618802"/>
          <a:ext cx="7508844" cy="1449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8406"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kern="1200" dirty="0"/>
            <a:t>Different measures for every company</a:t>
          </a:r>
        </a:p>
        <a:p>
          <a:pPr marL="228600" lvl="1" indent="-228600" algn="l" defTabSz="977900">
            <a:lnSpc>
              <a:spcPct val="90000"/>
            </a:lnSpc>
            <a:spcBef>
              <a:spcPct val="0"/>
            </a:spcBef>
            <a:spcAft>
              <a:spcPct val="20000"/>
            </a:spcAft>
            <a:buChar char="•"/>
          </a:pPr>
          <a:r>
            <a:rPr lang="en-US" sz="2200" kern="1200"/>
            <a:t>Less transparency than GAAP measure around methodology</a:t>
          </a:r>
        </a:p>
        <a:p>
          <a:pPr marL="228600" lvl="1" indent="-228600" algn="l" defTabSz="977900">
            <a:lnSpc>
              <a:spcPct val="90000"/>
            </a:lnSpc>
            <a:spcBef>
              <a:spcPct val="0"/>
            </a:spcBef>
            <a:spcAft>
              <a:spcPct val="20000"/>
            </a:spcAft>
            <a:buChar char="•"/>
          </a:pPr>
          <a:r>
            <a:rPr lang="en-US" sz="2200" kern="1200" dirty="0"/>
            <a:t>Ability for management to change methodology period-over-period</a:t>
          </a:r>
        </a:p>
      </dsp:txBody>
      <dsp:txXfrm>
        <a:off x="0" y="2618802"/>
        <a:ext cx="7508844" cy="1449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515C7-6057-49F6-B4F8-9B705490D386}">
      <dsp:nvSpPr>
        <dsp:cNvPr id="0" name=""/>
        <dsp:cNvSpPr/>
      </dsp:nvSpPr>
      <dsp:spPr>
        <a:xfrm>
          <a:off x="0" y="444897"/>
          <a:ext cx="11068307" cy="10489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74904" rIns="85902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DAC amortized over expected life of the contact rather than expected gross profits</a:t>
          </a:r>
        </a:p>
        <a:p>
          <a:pPr marL="171450" lvl="1" indent="-171450" algn="l" defTabSz="800100">
            <a:lnSpc>
              <a:spcPct val="90000"/>
            </a:lnSpc>
            <a:spcBef>
              <a:spcPct val="0"/>
            </a:spcBef>
            <a:spcAft>
              <a:spcPct val="15000"/>
            </a:spcAft>
            <a:buChar char="•"/>
          </a:pPr>
          <a:r>
            <a:rPr lang="en-US" sz="1800" kern="1200" dirty="0"/>
            <a:t>Other changes such as shadow DAC no longer applying, removal of need for impairment testing</a:t>
          </a:r>
        </a:p>
      </dsp:txBody>
      <dsp:txXfrm>
        <a:off x="0" y="444897"/>
        <a:ext cx="11068307" cy="1048950"/>
      </dsp:txXfrm>
    </dsp:sp>
    <dsp:sp modelId="{F9DE6933-44BA-4ADE-9209-AF60BCF3BAD7}">
      <dsp:nvSpPr>
        <dsp:cNvPr id="0" name=""/>
        <dsp:cNvSpPr/>
      </dsp:nvSpPr>
      <dsp:spPr>
        <a:xfrm>
          <a:off x="553415" y="179217"/>
          <a:ext cx="7747814"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800100">
            <a:lnSpc>
              <a:spcPct val="90000"/>
            </a:lnSpc>
            <a:spcBef>
              <a:spcPct val="0"/>
            </a:spcBef>
            <a:spcAft>
              <a:spcPct val="35000"/>
            </a:spcAft>
            <a:buNone/>
          </a:pPr>
          <a:r>
            <a:rPr lang="en-US" sz="1800" kern="1200" dirty="0"/>
            <a:t>What</a:t>
          </a:r>
        </a:p>
      </dsp:txBody>
      <dsp:txXfrm>
        <a:off x="579354" y="205156"/>
        <a:ext cx="7695936" cy="479482"/>
      </dsp:txXfrm>
    </dsp:sp>
    <dsp:sp modelId="{F14020F0-6CF3-4FAE-A860-2026E2277567}">
      <dsp:nvSpPr>
        <dsp:cNvPr id="0" name=""/>
        <dsp:cNvSpPr/>
      </dsp:nvSpPr>
      <dsp:spPr>
        <a:xfrm>
          <a:off x="0" y="1856727"/>
          <a:ext cx="11068307" cy="7654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74904" rIns="85902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Simplified amortization and increased understandability for investors</a:t>
          </a:r>
        </a:p>
      </dsp:txBody>
      <dsp:txXfrm>
        <a:off x="0" y="1856727"/>
        <a:ext cx="11068307" cy="765450"/>
      </dsp:txXfrm>
    </dsp:sp>
    <dsp:sp modelId="{159EFAAC-7A82-480E-9952-31197EA138D4}">
      <dsp:nvSpPr>
        <dsp:cNvPr id="0" name=""/>
        <dsp:cNvSpPr/>
      </dsp:nvSpPr>
      <dsp:spPr>
        <a:xfrm>
          <a:off x="553415" y="1591047"/>
          <a:ext cx="7747814"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800100">
            <a:lnSpc>
              <a:spcPct val="90000"/>
            </a:lnSpc>
            <a:spcBef>
              <a:spcPct val="0"/>
            </a:spcBef>
            <a:spcAft>
              <a:spcPct val="35000"/>
            </a:spcAft>
            <a:buNone/>
          </a:pPr>
          <a:r>
            <a:rPr lang="en-US" sz="1800" kern="1200" dirty="0"/>
            <a:t>Why</a:t>
          </a:r>
        </a:p>
      </dsp:txBody>
      <dsp:txXfrm>
        <a:off x="579354" y="1616986"/>
        <a:ext cx="7695936" cy="479482"/>
      </dsp:txXfrm>
    </dsp:sp>
    <dsp:sp modelId="{83F552C0-3B6C-45CD-B025-541E8AECA3C9}">
      <dsp:nvSpPr>
        <dsp:cNvPr id="0" name=""/>
        <dsp:cNvSpPr/>
      </dsp:nvSpPr>
      <dsp:spPr>
        <a:xfrm>
          <a:off x="0" y="2985057"/>
          <a:ext cx="11068307" cy="10489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74904" rIns="85902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More easily predictable expense pattern for investors</a:t>
          </a:r>
        </a:p>
        <a:p>
          <a:pPr marL="171450" lvl="1" indent="-171450" algn="l" defTabSz="800100">
            <a:lnSpc>
              <a:spcPct val="90000"/>
            </a:lnSpc>
            <a:spcBef>
              <a:spcPct val="0"/>
            </a:spcBef>
            <a:spcAft>
              <a:spcPct val="15000"/>
            </a:spcAft>
            <a:buChar char="•"/>
          </a:pPr>
          <a:r>
            <a:rPr lang="en-US" sz="1800" kern="1200" dirty="0"/>
            <a:t>DAC amortization no longer dependent on investment of underwriting results</a:t>
          </a:r>
        </a:p>
      </dsp:txBody>
      <dsp:txXfrm>
        <a:off x="0" y="2985057"/>
        <a:ext cx="11068307" cy="1048950"/>
      </dsp:txXfrm>
    </dsp:sp>
    <dsp:sp modelId="{89042454-D216-4C78-8A93-D99176CAD439}">
      <dsp:nvSpPr>
        <dsp:cNvPr id="0" name=""/>
        <dsp:cNvSpPr/>
      </dsp:nvSpPr>
      <dsp:spPr>
        <a:xfrm>
          <a:off x="553415" y="2719377"/>
          <a:ext cx="7747814" cy="5313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800100">
            <a:lnSpc>
              <a:spcPct val="90000"/>
            </a:lnSpc>
            <a:spcBef>
              <a:spcPct val="0"/>
            </a:spcBef>
            <a:spcAft>
              <a:spcPct val="35000"/>
            </a:spcAft>
            <a:buNone/>
          </a:pPr>
          <a:r>
            <a:rPr lang="en-US" sz="1800" kern="1200" dirty="0"/>
            <a:t>Now What?</a:t>
          </a:r>
        </a:p>
      </dsp:txBody>
      <dsp:txXfrm>
        <a:off x="579354" y="2745316"/>
        <a:ext cx="7695936" cy="4794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515C7-6057-49F6-B4F8-9B705490D386}">
      <dsp:nvSpPr>
        <dsp:cNvPr id="0" name=""/>
        <dsp:cNvSpPr/>
      </dsp:nvSpPr>
      <dsp:spPr>
        <a:xfrm>
          <a:off x="0" y="377532"/>
          <a:ext cx="11068307" cy="9072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33248" rIns="859024"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Reserves for annuity riders must now be measured at fair value rather than as an insurance accrual (i.e. FAS 157 rather than SOP 03-1)</a:t>
          </a:r>
        </a:p>
      </dsp:txBody>
      <dsp:txXfrm>
        <a:off x="0" y="377532"/>
        <a:ext cx="11068307" cy="907200"/>
      </dsp:txXfrm>
    </dsp:sp>
    <dsp:sp modelId="{F9DE6933-44BA-4ADE-9209-AF60BCF3BAD7}">
      <dsp:nvSpPr>
        <dsp:cNvPr id="0" name=""/>
        <dsp:cNvSpPr/>
      </dsp:nvSpPr>
      <dsp:spPr>
        <a:xfrm>
          <a:off x="553415" y="141372"/>
          <a:ext cx="7747814"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711200">
            <a:lnSpc>
              <a:spcPct val="90000"/>
            </a:lnSpc>
            <a:spcBef>
              <a:spcPct val="0"/>
            </a:spcBef>
            <a:spcAft>
              <a:spcPct val="35000"/>
            </a:spcAft>
            <a:buNone/>
          </a:pPr>
          <a:r>
            <a:rPr lang="en-US" sz="1600" kern="1200" dirty="0"/>
            <a:t>What</a:t>
          </a:r>
        </a:p>
      </dsp:txBody>
      <dsp:txXfrm>
        <a:off x="576472" y="164429"/>
        <a:ext cx="7701700" cy="426206"/>
      </dsp:txXfrm>
    </dsp:sp>
    <dsp:sp modelId="{F14020F0-6CF3-4FAE-A860-2026E2277567}">
      <dsp:nvSpPr>
        <dsp:cNvPr id="0" name=""/>
        <dsp:cNvSpPr/>
      </dsp:nvSpPr>
      <dsp:spPr>
        <a:xfrm>
          <a:off x="0" y="1607292"/>
          <a:ext cx="11068307" cy="680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33248" rIns="859024"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One measurement model for all companies; improved comparability for investors</a:t>
          </a:r>
        </a:p>
      </dsp:txBody>
      <dsp:txXfrm>
        <a:off x="0" y="1607292"/>
        <a:ext cx="11068307" cy="680400"/>
      </dsp:txXfrm>
    </dsp:sp>
    <dsp:sp modelId="{159EFAAC-7A82-480E-9952-31197EA138D4}">
      <dsp:nvSpPr>
        <dsp:cNvPr id="0" name=""/>
        <dsp:cNvSpPr/>
      </dsp:nvSpPr>
      <dsp:spPr>
        <a:xfrm>
          <a:off x="553415" y="1371132"/>
          <a:ext cx="7747814"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711200">
            <a:lnSpc>
              <a:spcPct val="90000"/>
            </a:lnSpc>
            <a:spcBef>
              <a:spcPct val="0"/>
            </a:spcBef>
            <a:spcAft>
              <a:spcPct val="35000"/>
            </a:spcAft>
            <a:buNone/>
          </a:pPr>
          <a:r>
            <a:rPr lang="en-US" sz="1600" kern="1200" dirty="0"/>
            <a:t>Why</a:t>
          </a:r>
        </a:p>
      </dsp:txBody>
      <dsp:txXfrm>
        <a:off x="576472" y="1394189"/>
        <a:ext cx="7701700" cy="426206"/>
      </dsp:txXfrm>
    </dsp:sp>
    <dsp:sp modelId="{83F552C0-3B6C-45CD-B025-541E8AECA3C9}">
      <dsp:nvSpPr>
        <dsp:cNvPr id="0" name=""/>
        <dsp:cNvSpPr/>
      </dsp:nvSpPr>
      <dsp:spPr>
        <a:xfrm>
          <a:off x="0" y="2610252"/>
          <a:ext cx="11068307" cy="1461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33248" rIns="859024"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Greater consistency in measurement of liabilities and hedge assets</a:t>
          </a:r>
        </a:p>
        <a:p>
          <a:pPr marL="171450" lvl="1" indent="-171450" algn="l" defTabSz="711200">
            <a:lnSpc>
              <a:spcPct val="90000"/>
            </a:lnSpc>
            <a:spcBef>
              <a:spcPct val="0"/>
            </a:spcBef>
            <a:spcAft>
              <a:spcPct val="15000"/>
            </a:spcAft>
            <a:buChar char="•"/>
          </a:pPr>
          <a:r>
            <a:rPr lang="en-US" sz="1600" kern="1200" dirty="0"/>
            <a:t>Given changes in GAAP, how will companies change their non-GAAP financial measures? Are they even needed?</a:t>
          </a:r>
        </a:p>
        <a:p>
          <a:pPr marL="171450" lvl="1" indent="-171450" algn="l" defTabSz="711200">
            <a:lnSpc>
              <a:spcPct val="90000"/>
            </a:lnSpc>
            <a:spcBef>
              <a:spcPct val="0"/>
            </a:spcBef>
            <a:spcAft>
              <a:spcPct val="15000"/>
            </a:spcAft>
            <a:buChar char="•"/>
          </a:pPr>
          <a:r>
            <a:rPr lang="en-US" sz="1600" kern="1200" dirty="0"/>
            <a:t>Given changes in liability measurement, how/if will companies change how they hedge?</a:t>
          </a:r>
        </a:p>
        <a:p>
          <a:pPr marL="171450" lvl="1" indent="-171450" algn="l" defTabSz="711200">
            <a:lnSpc>
              <a:spcPct val="90000"/>
            </a:lnSpc>
            <a:spcBef>
              <a:spcPct val="0"/>
            </a:spcBef>
            <a:spcAft>
              <a:spcPct val="15000"/>
            </a:spcAft>
            <a:buChar char="•"/>
          </a:pPr>
          <a:endParaRPr lang="en-US" sz="1600" kern="1200" dirty="0"/>
        </a:p>
      </dsp:txBody>
      <dsp:txXfrm>
        <a:off x="0" y="2610252"/>
        <a:ext cx="11068307" cy="1461600"/>
      </dsp:txXfrm>
    </dsp:sp>
    <dsp:sp modelId="{89042454-D216-4C78-8A93-D99176CAD439}">
      <dsp:nvSpPr>
        <dsp:cNvPr id="0" name=""/>
        <dsp:cNvSpPr/>
      </dsp:nvSpPr>
      <dsp:spPr>
        <a:xfrm>
          <a:off x="553415" y="2374092"/>
          <a:ext cx="7747814" cy="472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711200">
            <a:lnSpc>
              <a:spcPct val="90000"/>
            </a:lnSpc>
            <a:spcBef>
              <a:spcPct val="0"/>
            </a:spcBef>
            <a:spcAft>
              <a:spcPct val="35000"/>
            </a:spcAft>
            <a:buNone/>
          </a:pPr>
          <a:r>
            <a:rPr lang="en-US" sz="1600" kern="1200" dirty="0"/>
            <a:t>Now What?</a:t>
          </a:r>
        </a:p>
      </dsp:txBody>
      <dsp:txXfrm>
        <a:off x="576472" y="2397149"/>
        <a:ext cx="7701700" cy="42620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515C7-6057-49F6-B4F8-9B705490D386}">
      <dsp:nvSpPr>
        <dsp:cNvPr id="0" name=""/>
        <dsp:cNvSpPr/>
      </dsp:nvSpPr>
      <dsp:spPr>
        <a:xfrm>
          <a:off x="0" y="282852"/>
          <a:ext cx="11068307" cy="9639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54076" rIns="859024"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Enhanced disclosure requirements such as quarterly liability rollforwards, actual to expected experience, and information around inputs, assumptions and methods used in valuing MRB’s</a:t>
          </a:r>
        </a:p>
      </dsp:txBody>
      <dsp:txXfrm>
        <a:off x="0" y="282852"/>
        <a:ext cx="11068307" cy="963900"/>
      </dsp:txXfrm>
    </dsp:sp>
    <dsp:sp modelId="{F9DE6933-44BA-4ADE-9209-AF60BCF3BAD7}">
      <dsp:nvSpPr>
        <dsp:cNvPr id="0" name=""/>
        <dsp:cNvSpPr/>
      </dsp:nvSpPr>
      <dsp:spPr>
        <a:xfrm>
          <a:off x="553415" y="31932"/>
          <a:ext cx="7747814"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755650">
            <a:lnSpc>
              <a:spcPct val="90000"/>
            </a:lnSpc>
            <a:spcBef>
              <a:spcPct val="0"/>
            </a:spcBef>
            <a:spcAft>
              <a:spcPct val="35000"/>
            </a:spcAft>
            <a:buNone/>
          </a:pPr>
          <a:r>
            <a:rPr lang="en-US" sz="1700" kern="1200" dirty="0"/>
            <a:t>What</a:t>
          </a:r>
        </a:p>
      </dsp:txBody>
      <dsp:txXfrm>
        <a:off x="577913" y="56430"/>
        <a:ext cx="7698818" cy="452844"/>
      </dsp:txXfrm>
    </dsp:sp>
    <dsp:sp modelId="{F14020F0-6CF3-4FAE-A860-2026E2277567}">
      <dsp:nvSpPr>
        <dsp:cNvPr id="0" name=""/>
        <dsp:cNvSpPr/>
      </dsp:nvSpPr>
      <dsp:spPr>
        <a:xfrm>
          <a:off x="0" y="1589472"/>
          <a:ext cx="11068307" cy="7229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54076" rIns="859024"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Increased transparency into liability changes and resulting comparability across companies</a:t>
          </a:r>
        </a:p>
      </dsp:txBody>
      <dsp:txXfrm>
        <a:off x="0" y="1589472"/>
        <a:ext cx="11068307" cy="722925"/>
      </dsp:txXfrm>
    </dsp:sp>
    <dsp:sp modelId="{159EFAAC-7A82-480E-9952-31197EA138D4}">
      <dsp:nvSpPr>
        <dsp:cNvPr id="0" name=""/>
        <dsp:cNvSpPr/>
      </dsp:nvSpPr>
      <dsp:spPr>
        <a:xfrm>
          <a:off x="553415" y="1338552"/>
          <a:ext cx="7747814"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755650">
            <a:lnSpc>
              <a:spcPct val="90000"/>
            </a:lnSpc>
            <a:spcBef>
              <a:spcPct val="0"/>
            </a:spcBef>
            <a:spcAft>
              <a:spcPct val="35000"/>
            </a:spcAft>
            <a:buNone/>
          </a:pPr>
          <a:r>
            <a:rPr lang="en-US" sz="1700" kern="1200" dirty="0"/>
            <a:t>Why</a:t>
          </a:r>
        </a:p>
      </dsp:txBody>
      <dsp:txXfrm>
        <a:off x="577913" y="1363050"/>
        <a:ext cx="7698818" cy="452844"/>
      </dsp:txXfrm>
    </dsp:sp>
    <dsp:sp modelId="{83F552C0-3B6C-45CD-B025-541E8AECA3C9}">
      <dsp:nvSpPr>
        <dsp:cNvPr id="0" name=""/>
        <dsp:cNvSpPr/>
      </dsp:nvSpPr>
      <dsp:spPr>
        <a:xfrm>
          <a:off x="0" y="2655117"/>
          <a:ext cx="11068307" cy="15261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54076" rIns="859024"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To what extent will disclosures be useful to investors?</a:t>
          </a:r>
        </a:p>
        <a:p>
          <a:pPr marL="171450" lvl="1" indent="-171450" algn="l" defTabSz="755650">
            <a:lnSpc>
              <a:spcPct val="90000"/>
            </a:lnSpc>
            <a:spcBef>
              <a:spcPct val="0"/>
            </a:spcBef>
            <a:spcAft>
              <a:spcPct val="15000"/>
            </a:spcAft>
            <a:buChar char="•"/>
          </a:pPr>
          <a:r>
            <a:rPr lang="en-US" sz="1700" kern="1200" dirty="0"/>
            <a:t>Will enhanced disclosures and simplifications in liability measurement remove the complexity stigma around variable annuities?</a:t>
          </a:r>
        </a:p>
        <a:p>
          <a:pPr marL="171450" lvl="1" indent="-171450" algn="l" defTabSz="755650">
            <a:lnSpc>
              <a:spcPct val="90000"/>
            </a:lnSpc>
            <a:spcBef>
              <a:spcPct val="0"/>
            </a:spcBef>
            <a:spcAft>
              <a:spcPct val="15000"/>
            </a:spcAft>
            <a:buChar char="•"/>
          </a:pPr>
          <a:r>
            <a:rPr lang="en-US" sz="1700" kern="1200" dirty="0"/>
            <a:t>Will PE ratios improve?</a:t>
          </a:r>
        </a:p>
      </dsp:txBody>
      <dsp:txXfrm>
        <a:off x="0" y="2655117"/>
        <a:ext cx="11068307" cy="1526175"/>
      </dsp:txXfrm>
    </dsp:sp>
    <dsp:sp modelId="{89042454-D216-4C78-8A93-D99176CAD439}">
      <dsp:nvSpPr>
        <dsp:cNvPr id="0" name=""/>
        <dsp:cNvSpPr/>
      </dsp:nvSpPr>
      <dsp:spPr>
        <a:xfrm>
          <a:off x="553415" y="2404197"/>
          <a:ext cx="7747814"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755650">
            <a:lnSpc>
              <a:spcPct val="90000"/>
            </a:lnSpc>
            <a:spcBef>
              <a:spcPct val="0"/>
            </a:spcBef>
            <a:spcAft>
              <a:spcPct val="35000"/>
            </a:spcAft>
            <a:buNone/>
          </a:pPr>
          <a:r>
            <a:rPr lang="en-US" sz="1700" kern="1200" dirty="0"/>
            <a:t>Now What?</a:t>
          </a:r>
        </a:p>
      </dsp:txBody>
      <dsp:txXfrm>
        <a:off x="577913" y="2428695"/>
        <a:ext cx="7698818" cy="4528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515C7-6057-49F6-B4F8-9B705490D386}">
      <dsp:nvSpPr>
        <dsp:cNvPr id="0" name=""/>
        <dsp:cNvSpPr/>
      </dsp:nvSpPr>
      <dsp:spPr>
        <a:xfrm>
          <a:off x="0" y="352580"/>
          <a:ext cx="11068307" cy="11072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95732" rIns="859024"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Consensus to use “A” rated bond yield</a:t>
          </a:r>
        </a:p>
        <a:p>
          <a:pPr marL="171450" lvl="1" indent="-171450" algn="l" defTabSz="844550">
            <a:lnSpc>
              <a:spcPct val="90000"/>
            </a:lnSpc>
            <a:spcBef>
              <a:spcPct val="0"/>
            </a:spcBef>
            <a:spcAft>
              <a:spcPct val="15000"/>
            </a:spcAft>
            <a:buChar char="•"/>
          </a:pPr>
          <a:r>
            <a:rPr lang="en-US" sz="1900" kern="1200" dirty="0"/>
            <a:t>Use of liability duration removes differences in duration risk in company investment policies </a:t>
          </a:r>
        </a:p>
      </dsp:txBody>
      <dsp:txXfrm>
        <a:off x="0" y="352580"/>
        <a:ext cx="11068307" cy="1107225"/>
      </dsp:txXfrm>
    </dsp:sp>
    <dsp:sp modelId="{F9DE6933-44BA-4ADE-9209-AF60BCF3BAD7}">
      <dsp:nvSpPr>
        <dsp:cNvPr id="0" name=""/>
        <dsp:cNvSpPr/>
      </dsp:nvSpPr>
      <dsp:spPr>
        <a:xfrm>
          <a:off x="553415" y="72139"/>
          <a:ext cx="7747814"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844550">
            <a:lnSpc>
              <a:spcPct val="90000"/>
            </a:lnSpc>
            <a:spcBef>
              <a:spcPct val="0"/>
            </a:spcBef>
            <a:spcAft>
              <a:spcPct val="35000"/>
            </a:spcAft>
            <a:buNone/>
          </a:pPr>
          <a:r>
            <a:rPr lang="en-US" sz="1900" kern="1200" dirty="0"/>
            <a:t>Credit risk level and duration prescribed</a:t>
          </a:r>
        </a:p>
      </dsp:txBody>
      <dsp:txXfrm>
        <a:off x="580795" y="99519"/>
        <a:ext cx="7693054" cy="506120"/>
      </dsp:txXfrm>
    </dsp:sp>
    <dsp:sp modelId="{F14020F0-6CF3-4FAE-A860-2026E2277567}">
      <dsp:nvSpPr>
        <dsp:cNvPr id="0" name=""/>
        <dsp:cNvSpPr/>
      </dsp:nvSpPr>
      <dsp:spPr>
        <a:xfrm>
          <a:off x="0" y="1842845"/>
          <a:ext cx="11068307" cy="80797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95732" rIns="859024"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Some interpretation needed for liquidity risk, prepayment risk, convexity risk</a:t>
          </a:r>
        </a:p>
      </dsp:txBody>
      <dsp:txXfrm>
        <a:off x="0" y="1842845"/>
        <a:ext cx="11068307" cy="807975"/>
      </dsp:txXfrm>
    </dsp:sp>
    <dsp:sp modelId="{159EFAAC-7A82-480E-9952-31197EA138D4}">
      <dsp:nvSpPr>
        <dsp:cNvPr id="0" name=""/>
        <dsp:cNvSpPr/>
      </dsp:nvSpPr>
      <dsp:spPr>
        <a:xfrm>
          <a:off x="553415" y="1562405"/>
          <a:ext cx="7747814"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844550">
            <a:lnSpc>
              <a:spcPct val="90000"/>
            </a:lnSpc>
            <a:spcBef>
              <a:spcPct val="0"/>
            </a:spcBef>
            <a:spcAft>
              <a:spcPct val="35000"/>
            </a:spcAft>
            <a:buNone/>
          </a:pPr>
          <a:r>
            <a:rPr lang="en-US" sz="1900" kern="1200" dirty="0"/>
            <a:t>Other investment risks not prescribed</a:t>
          </a:r>
        </a:p>
      </dsp:txBody>
      <dsp:txXfrm>
        <a:off x="580795" y="1589785"/>
        <a:ext cx="7693054" cy="506120"/>
      </dsp:txXfrm>
    </dsp:sp>
    <dsp:sp modelId="{83F552C0-3B6C-45CD-B025-541E8AECA3C9}">
      <dsp:nvSpPr>
        <dsp:cNvPr id="0" name=""/>
        <dsp:cNvSpPr/>
      </dsp:nvSpPr>
      <dsp:spPr>
        <a:xfrm>
          <a:off x="0" y="3033859"/>
          <a:ext cx="11068307" cy="11072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9024" tIns="395732" rIns="859024"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Bond maturities limited and can be shorter than insurance liability durations</a:t>
          </a:r>
        </a:p>
        <a:p>
          <a:pPr marL="171450" lvl="1" indent="-171450" algn="l" defTabSz="844550">
            <a:lnSpc>
              <a:spcPct val="90000"/>
            </a:lnSpc>
            <a:spcBef>
              <a:spcPct val="0"/>
            </a:spcBef>
            <a:spcAft>
              <a:spcPct val="15000"/>
            </a:spcAft>
            <a:buChar char="•"/>
          </a:pPr>
          <a:r>
            <a:rPr lang="en-US" sz="1900" kern="1200" dirty="0"/>
            <a:t>Observed rates can vary based on risks</a:t>
          </a:r>
        </a:p>
      </dsp:txBody>
      <dsp:txXfrm>
        <a:off x="0" y="3033859"/>
        <a:ext cx="11068307" cy="1107225"/>
      </dsp:txXfrm>
    </dsp:sp>
    <dsp:sp modelId="{89042454-D216-4C78-8A93-D99176CAD439}">
      <dsp:nvSpPr>
        <dsp:cNvPr id="0" name=""/>
        <dsp:cNvSpPr/>
      </dsp:nvSpPr>
      <dsp:spPr>
        <a:xfrm>
          <a:off x="553415" y="2753420"/>
          <a:ext cx="7747814" cy="5608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849" tIns="0" rIns="292849" bIns="0" numCol="1" spcCol="1270" anchor="ctr" anchorCtr="0">
          <a:noAutofit/>
        </a:bodyPr>
        <a:lstStyle/>
        <a:p>
          <a:pPr marL="0" lvl="0" indent="0" algn="l" defTabSz="844550">
            <a:lnSpc>
              <a:spcPct val="90000"/>
            </a:lnSpc>
            <a:spcBef>
              <a:spcPct val="0"/>
            </a:spcBef>
            <a:spcAft>
              <a:spcPct val="35000"/>
            </a:spcAft>
            <a:buNone/>
          </a:pPr>
          <a:r>
            <a:rPr lang="en-US" sz="1900" kern="1200" dirty="0"/>
            <a:t>Observable and non-observable inputs</a:t>
          </a:r>
        </a:p>
      </dsp:txBody>
      <dsp:txXfrm>
        <a:off x="580795" y="2780800"/>
        <a:ext cx="7693054" cy="5061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A0D5B7-1B43-4093-A829-3C250E6D0707}">
      <dsp:nvSpPr>
        <dsp:cNvPr id="0" name=""/>
        <dsp:cNvSpPr/>
      </dsp:nvSpPr>
      <dsp:spPr>
        <a:xfrm rot="5400000">
          <a:off x="863965" y="907242"/>
          <a:ext cx="796755" cy="907078"/>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999BC8-1A89-4C59-9E19-C8A534C381A2}">
      <dsp:nvSpPr>
        <dsp:cNvPr id="0" name=""/>
        <dsp:cNvSpPr/>
      </dsp:nvSpPr>
      <dsp:spPr>
        <a:xfrm>
          <a:off x="652873" y="24022"/>
          <a:ext cx="1341268" cy="93884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Data</a:t>
          </a:r>
        </a:p>
      </dsp:txBody>
      <dsp:txXfrm>
        <a:off x="698712" y="69861"/>
        <a:ext cx="1249590" cy="847166"/>
      </dsp:txXfrm>
    </dsp:sp>
    <dsp:sp modelId="{049D759C-07DC-4EAE-B78C-99AFC9241B28}">
      <dsp:nvSpPr>
        <dsp:cNvPr id="0" name=""/>
        <dsp:cNvSpPr/>
      </dsp:nvSpPr>
      <dsp:spPr>
        <a:xfrm>
          <a:off x="2065159" y="114044"/>
          <a:ext cx="2129637" cy="757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t>Collect and analyze observable input</a:t>
          </a:r>
          <a:endParaRPr lang="en-US" sz="1100" b="1" kern="1200" dirty="0"/>
        </a:p>
      </dsp:txBody>
      <dsp:txXfrm>
        <a:off x="2065159" y="114044"/>
        <a:ext cx="2129637" cy="757851"/>
      </dsp:txXfrm>
    </dsp:sp>
    <dsp:sp modelId="{9A42C007-7AB4-411F-B20C-A1C9201F1C17}">
      <dsp:nvSpPr>
        <dsp:cNvPr id="0" name=""/>
        <dsp:cNvSpPr/>
      </dsp:nvSpPr>
      <dsp:spPr>
        <a:xfrm rot="5400000">
          <a:off x="2253009" y="1961874"/>
          <a:ext cx="796755" cy="907078"/>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C3944D6-F834-41E2-BEE1-55B09DF9709A}">
      <dsp:nvSpPr>
        <dsp:cNvPr id="0" name=""/>
        <dsp:cNvSpPr/>
      </dsp:nvSpPr>
      <dsp:spPr>
        <a:xfrm>
          <a:off x="2041917" y="1078654"/>
          <a:ext cx="1341268" cy="93884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Fitting</a:t>
          </a:r>
        </a:p>
      </dsp:txBody>
      <dsp:txXfrm>
        <a:off x="2087756" y="1124493"/>
        <a:ext cx="1249590" cy="847166"/>
      </dsp:txXfrm>
    </dsp:sp>
    <dsp:sp modelId="{D93054BA-B4DE-40AE-9CA9-655DC5DB1CA7}">
      <dsp:nvSpPr>
        <dsp:cNvPr id="0" name=""/>
        <dsp:cNvSpPr/>
      </dsp:nvSpPr>
      <dsp:spPr>
        <a:xfrm>
          <a:off x="3472250" y="1184193"/>
          <a:ext cx="2242425" cy="726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t>Fit, smooth and develop observed yield curve or rate</a:t>
          </a:r>
          <a:endParaRPr lang="en-US" sz="1100" b="1" kern="1200" dirty="0"/>
        </a:p>
      </dsp:txBody>
      <dsp:txXfrm>
        <a:off x="3472250" y="1184193"/>
        <a:ext cx="2242425" cy="726815"/>
      </dsp:txXfrm>
    </dsp:sp>
    <dsp:sp modelId="{6ED2A3F8-94F9-4379-B310-3D60DE8D2307}">
      <dsp:nvSpPr>
        <dsp:cNvPr id="0" name=""/>
        <dsp:cNvSpPr/>
      </dsp:nvSpPr>
      <dsp:spPr>
        <a:xfrm rot="5400000">
          <a:off x="3642053" y="3016505"/>
          <a:ext cx="796755" cy="907078"/>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DD59A23-BEA7-4149-A6EB-E91E3F5FB74E}">
      <dsp:nvSpPr>
        <dsp:cNvPr id="0" name=""/>
        <dsp:cNvSpPr/>
      </dsp:nvSpPr>
      <dsp:spPr>
        <a:xfrm>
          <a:off x="3430962" y="2133285"/>
          <a:ext cx="1341268" cy="93884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Review and Recommend</a:t>
          </a:r>
        </a:p>
      </dsp:txBody>
      <dsp:txXfrm>
        <a:off x="3476801" y="2179124"/>
        <a:ext cx="1249590" cy="847166"/>
      </dsp:txXfrm>
    </dsp:sp>
    <dsp:sp modelId="{DC18F023-0D77-49D9-9A19-B79D012EBA1A}">
      <dsp:nvSpPr>
        <dsp:cNvPr id="0" name=""/>
        <dsp:cNvSpPr/>
      </dsp:nvSpPr>
      <dsp:spPr>
        <a:xfrm>
          <a:off x="4763879" y="2204102"/>
          <a:ext cx="1805611" cy="7962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n-US" sz="1600" b="1" kern="1200" dirty="0"/>
            <a:t>Implement process for review and recommend assumption</a:t>
          </a:r>
        </a:p>
      </dsp:txBody>
      <dsp:txXfrm>
        <a:off x="4763879" y="2204102"/>
        <a:ext cx="1805611" cy="796262"/>
      </dsp:txXfrm>
    </dsp:sp>
    <dsp:sp modelId="{BD65D2AC-2081-4682-A224-68011CC5ACC1}">
      <dsp:nvSpPr>
        <dsp:cNvPr id="0" name=""/>
        <dsp:cNvSpPr/>
      </dsp:nvSpPr>
      <dsp:spPr>
        <a:xfrm>
          <a:off x="4820006" y="3187917"/>
          <a:ext cx="1341268" cy="938844"/>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Finalize</a:t>
          </a:r>
        </a:p>
      </dsp:txBody>
      <dsp:txXfrm>
        <a:off x="4865845" y="3233756"/>
        <a:ext cx="1249590" cy="84716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1BE6BFE-3CFF-4C6C-9E53-184BBC69E5E5}" type="datetimeFigureOut">
              <a:rPr lang="en-US" smtClean="0"/>
              <a:t>1/18/2021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88375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05C1D3-7D3C-7345-81B7-83ECE6346BB3}" type="datetimeFigureOut">
              <a:rPr lang="en-US" smtClean="0"/>
              <a:t>1/18/2021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38505-BB72-D04B-9DD4-A82E2BFC5914}" type="slidenum">
              <a:rPr lang="en-US" smtClean="0"/>
              <a:t>‹#›</a:t>
            </a:fld>
            <a:endParaRPr lang="en-US"/>
          </a:p>
        </p:txBody>
      </p:sp>
    </p:spTree>
    <p:extLst>
      <p:ext uri="{BB962C8B-B14F-4D97-AF65-F5344CB8AC3E}">
        <p14:creationId xmlns:p14="http://schemas.microsoft.com/office/powerpoint/2010/main" val="17171000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1338505-BB72-D04B-9DD4-A82E2BFC591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87300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https://www.aicpa.org/interestareas/frc/industryinsights/long-duration-insurance-accounting-issues.html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1338505-BB72-D04B-9DD4-A82E2BFC591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24731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https://www.aicpa.org/interestareas/frc/industryinsights/long-duration-insurance-accounting-issues.html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1338505-BB72-D04B-9DD4-A82E2BFC591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11974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1338505-BB72-D04B-9DD4-A82E2BFC591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8602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1338505-BB72-D04B-9DD4-A82E2BFC591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070999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6.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69543"/>
            <a:ext cx="2291024" cy="4884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92408" y="869257"/>
            <a:ext cx="10676000" cy="1890124"/>
          </a:xfrm>
          <a:prstGeom prst="rect">
            <a:avLst/>
          </a:prstGeom>
        </p:spPr>
        <p:txBody>
          <a:bodyPr anchor="b">
            <a:noAutofit/>
          </a:bodyPr>
          <a:lstStyle>
            <a:lvl1pPr>
              <a:defRPr sz="5333">
                <a:solidFill>
                  <a:schemeClr val="bg1"/>
                </a:solidFill>
                <a:latin typeface="+mn-lt"/>
              </a:defRPr>
            </a:lvl1pPr>
          </a:lstStyle>
          <a:p>
            <a:r>
              <a:rPr lang="en-US" dirty="0"/>
              <a:t>Click to edit Master title style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9344" y="3798529"/>
            <a:ext cx="4351619" cy="1981472"/>
          </a:xfrm>
          <a:prstGeom prst="rect">
            <a:avLst/>
          </a:prstGeom>
        </p:spPr>
      </p:pic>
      <p:sp>
        <p:nvSpPr>
          <p:cNvPr id="9" name="Subtitle 2"/>
          <p:cNvSpPr>
            <a:spLocks noGrp="1"/>
          </p:cNvSpPr>
          <p:nvPr>
            <p:ph type="subTitle" idx="1" hasCustomPrompt="1"/>
          </p:nvPr>
        </p:nvSpPr>
        <p:spPr>
          <a:xfrm>
            <a:off x="807264" y="3075416"/>
            <a:ext cx="6097376" cy="325793"/>
          </a:xfrm>
          <a:prstGeom prst="rect">
            <a:avLst/>
          </a:prstGeom>
        </p:spPr>
        <p:txBody>
          <a:bodyPr tIns="0" bIns="0" anchor="ctr">
            <a:noAutofit/>
          </a:bodyPr>
          <a:lstStyle>
            <a:lvl1pPr marL="0" indent="0" algn="l">
              <a:buNone/>
              <a:defRPr sz="2000" b="1" cap="all" baseline="0">
                <a:solidFill>
                  <a:schemeClr val="bg1"/>
                </a:solidFill>
                <a:latin typeface="+mj-lt"/>
              </a:defRPr>
            </a:lvl1pPr>
            <a:lvl2pPr marL="457167" indent="0" algn="ctr">
              <a:buNone/>
              <a:defRPr sz="2000"/>
            </a:lvl2pPr>
            <a:lvl3pPr marL="914332" indent="0" algn="ctr">
              <a:buNone/>
              <a:defRPr sz="1800"/>
            </a:lvl3pPr>
            <a:lvl4pPr marL="1371498" indent="0" algn="ctr">
              <a:buNone/>
              <a:defRPr sz="1600"/>
            </a:lvl4pPr>
            <a:lvl5pPr marL="1828664" indent="0" algn="ctr">
              <a:buNone/>
              <a:defRPr sz="1600"/>
            </a:lvl5pPr>
            <a:lvl6pPr marL="2285830" indent="0" algn="ctr">
              <a:buNone/>
              <a:defRPr sz="1600"/>
            </a:lvl6pPr>
            <a:lvl7pPr marL="2742994" indent="0" algn="ctr">
              <a:buNone/>
              <a:defRPr sz="1600"/>
            </a:lvl7pPr>
            <a:lvl8pPr marL="3200160" indent="0" algn="ctr">
              <a:buNone/>
              <a:defRPr sz="1600"/>
            </a:lvl8pPr>
            <a:lvl9pPr marL="3657327" indent="0" algn="ctr">
              <a:buNone/>
              <a:defRPr sz="1600"/>
            </a:lvl9pPr>
          </a:lstStyle>
          <a:p>
            <a:r>
              <a:rPr lang="en-US" dirty="0"/>
              <a:t>Presenter/Author name</a:t>
            </a:r>
          </a:p>
        </p:txBody>
      </p:sp>
      <p:sp>
        <p:nvSpPr>
          <p:cNvPr id="12" name="Text Placeholder 9"/>
          <p:cNvSpPr>
            <a:spLocks noGrp="1"/>
          </p:cNvSpPr>
          <p:nvPr>
            <p:ph type="body" sz="quarter" idx="10" hasCustomPrompt="1"/>
          </p:nvPr>
        </p:nvSpPr>
        <p:spPr>
          <a:xfrm>
            <a:off x="807265" y="3445506"/>
            <a:ext cx="6096947" cy="298681"/>
          </a:xfrm>
          <a:prstGeom prst="rect">
            <a:avLst/>
          </a:prstGeom>
        </p:spPr>
        <p:txBody>
          <a:bodyPr tIns="0" bIns="0" anchor="ctr">
            <a:noAutofit/>
          </a:bodyPr>
          <a:lstStyle>
            <a:lvl1pPr marL="0" indent="0">
              <a:buFont typeface="+mj-lt"/>
              <a:buNone/>
              <a:defRPr sz="1800" b="1" baseline="0">
                <a:solidFill>
                  <a:schemeClr val="bg1"/>
                </a:solidFill>
                <a:latin typeface="+mj-lt"/>
              </a:defRPr>
            </a:lvl1pPr>
            <a:lvl2pPr marL="457167" indent="0">
              <a:buFont typeface="+mj-lt"/>
              <a:buNone/>
              <a:defRPr/>
            </a:lvl2pPr>
            <a:lvl3pPr marL="914332" indent="0">
              <a:buFont typeface="+mj-lt"/>
              <a:buNone/>
              <a:defRPr/>
            </a:lvl3pPr>
            <a:lvl4pPr marL="1371498" indent="0">
              <a:buFont typeface="+mj-lt"/>
              <a:buNone/>
              <a:defRPr/>
            </a:lvl4pPr>
            <a:lvl5pPr marL="1828664" indent="0">
              <a:buFont typeface="+mj-lt"/>
              <a:buNone/>
              <a:defRPr/>
            </a:lvl5pPr>
          </a:lstStyle>
          <a:p>
            <a:pPr lvl="0"/>
            <a:r>
              <a:rPr lang="en-US" dirty="0"/>
              <a:t>Presenter/Author Title</a:t>
            </a:r>
          </a:p>
        </p:txBody>
      </p:sp>
      <p:sp>
        <p:nvSpPr>
          <p:cNvPr id="13" name="Text Placeholder 9"/>
          <p:cNvSpPr>
            <a:spLocks noGrp="1"/>
          </p:cNvSpPr>
          <p:nvPr>
            <p:ph type="body" sz="quarter" idx="11" hasCustomPrompt="1"/>
          </p:nvPr>
        </p:nvSpPr>
        <p:spPr>
          <a:xfrm>
            <a:off x="807265" y="3798530"/>
            <a:ext cx="6096947" cy="222103"/>
          </a:xfrm>
          <a:prstGeom prst="rect">
            <a:avLst/>
          </a:prstGeom>
        </p:spPr>
        <p:txBody>
          <a:bodyPr tIns="0" bIns="0" anchor="ctr">
            <a:noAutofit/>
          </a:bodyPr>
          <a:lstStyle>
            <a:lvl1pPr marL="0" indent="0">
              <a:buFont typeface="+mj-lt"/>
              <a:buNone/>
              <a:defRPr sz="1600" b="0" baseline="0">
                <a:solidFill>
                  <a:schemeClr val="bg1"/>
                </a:solidFill>
                <a:latin typeface="+mj-lt"/>
              </a:defRPr>
            </a:lvl1pPr>
            <a:lvl2pPr marL="457167" indent="0">
              <a:buFont typeface="+mj-lt"/>
              <a:buNone/>
              <a:defRPr/>
            </a:lvl2pPr>
            <a:lvl3pPr marL="914332" indent="0">
              <a:buFont typeface="+mj-lt"/>
              <a:buNone/>
              <a:defRPr/>
            </a:lvl3pPr>
            <a:lvl4pPr marL="1371498" indent="0">
              <a:buFont typeface="+mj-lt"/>
              <a:buNone/>
              <a:defRPr/>
            </a:lvl4pPr>
            <a:lvl5pPr marL="1828664" indent="0">
              <a:buFont typeface="+mj-lt"/>
              <a:buNone/>
              <a:defRPr/>
            </a:lvl5pPr>
          </a:lstStyle>
          <a:p>
            <a:pPr lvl="0"/>
            <a:r>
              <a:rPr lang="en-US" dirty="0"/>
              <a:t>DAY, MONTH, DATE</a:t>
            </a:r>
          </a:p>
        </p:txBody>
      </p:sp>
      <p:pic>
        <p:nvPicPr>
          <p:cNvPr id="4" name="Picture 3" descr="A close up of a logo&#10;&#10;Description automatically generated">
            <a:extLst>
              <a:ext uri="{FF2B5EF4-FFF2-40B4-BE49-F238E27FC236}">
                <a16:creationId xmlns:a16="http://schemas.microsoft.com/office/drawing/2014/main" id="{83443132-A6BD-D549-903A-F79164B06E3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7833" y="5682460"/>
            <a:ext cx="1933648" cy="612568"/>
          </a:xfrm>
          <a:prstGeom prst="rect">
            <a:avLst/>
          </a:prstGeom>
        </p:spPr>
      </p:pic>
      <p:pic>
        <p:nvPicPr>
          <p:cNvPr id="15" name="Picture 14">
            <a:extLst>
              <a:ext uri="{FF2B5EF4-FFF2-40B4-BE49-F238E27FC236}">
                <a16:creationId xmlns:a16="http://schemas.microsoft.com/office/drawing/2014/main" id="{2F6AE0B4-EEC6-8A41-B5E3-0947C22F395D}"/>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21999" t="29459" r="23759" b="27227"/>
          <a:stretch/>
        </p:blipFill>
        <p:spPr>
          <a:xfrm>
            <a:off x="8368044" y="365365"/>
            <a:ext cx="3369760" cy="1448952"/>
          </a:xfrm>
          <a:prstGeom prst="rect">
            <a:avLst/>
          </a:prstGeom>
        </p:spPr>
      </p:pic>
    </p:spTree>
    <p:extLst>
      <p:ext uri="{BB962C8B-B14F-4D97-AF65-F5344CB8AC3E}">
        <p14:creationId xmlns:p14="http://schemas.microsoft.com/office/powerpoint/2010/main" val="24617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B347757-8F2A-BE4B-84B4-C83D0851F2A1}"/>
              </a:ext>
            </a:extLst>
          </p:cNvPr>
          <p:cNvSpPr>
            <a:spLocks noGrp="1"/>
          </p:cNvSpPr>
          <p:nvPr>
            <p:ph type="dt" sz="half" idx="10"/>
          </p:nvPr>
        </p:nvSpPr>
        <p:spPr/>
        <p:txBody>
          <a:bodyPr/>
          <a:lstStyle/>
          <a:p>
            <a:fld id="{A138E820-10A2-6747-9887-16788EEC57F6}" type="datetime1">
              <a:rPr lang="en-US" smtClean="0"/>
              <a:t>1/18/2021</a:t>
            </a:fld>
            <a:endParaRPr lang="en-US" dirty="0"/>
          </a:p>
        </p:txBody>
      </p:sp>
      <p:sp>
        <p:nvSpPr>
          <p:cNvPr id="4" name="Slide Number Placeholder 3">
            <a:extLst>
              <a:ext uri="{FF2B5EF4-FFF2-40B4-BE49-F238E27FC236}">
                <a16:creationId xmlns:a16="http://schemas.microsoft.com/office/drawing/2014/main" id="{220D1340-31A9-5748-9FB1-F01D19740BAD}"/>
              </a:ext>
            </a:extLst>
          </p:cNvPr>
          <p:cNvSpPr>
            <a:spLocks noGrp="1"/>
          </p:cNvSpPr>
          <p:nvPr>
            <p:ph type="sldNum" sz="quarter" idx="11"/>
          </p:nvPr>
        </p:nvSpPr>
        <p:spPr/>
        <p:txBody>
          <a:bodyPr/>
          <a:lstStyle/>
          <a:p>
            <a:fld id="{25C4F4D4-6F9F-4101-B420-EAE9BABB75B0}" type="slidenum">
              <a:rPr lang="en-US" smtClean="0"/>
              <a:pPr/>
              <a:t>‹#›</a:t>
            </a:fld>
            <a:endParaRPr lang="en-US" dirty="0"/>
          </a:p>
        </p:txBody>
      </p:sp>
      <p:sp>
        <p:nvSpPr>
          <p:cNvPr id="5" name="Rectangle 4">
            <a:extLst>
              <a:ext uri="{FF2B5EF4-FFF2-40B4-BE49-F238E27FC236}">
                <a16:creationId xmlns:a16="http://schemas.microsoft.com/office/drawing/2014/main" id="{F46696CF-7786-9640-A4AA-5DFA6CB7F2DD}"/>
              </a:ext>
            </a:extLst>
          </p:cNvPr>
          <p:cNvSpPr/>
          <p:nvPr userDrawn="1"/>
        </p:nvSpPr>
        <p:spPr>
          <a:xfrm flipH="1">
            <a:off x="0" y="6345044"/>
            <a:ext cx="12192000" cy="5129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263323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69543"/>
            <a:ext cx="2291024" cy="48846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a:ea typeface="+mn-ea"/>
              <a:cs typeface="+mn-cs"/>
            </a:endParaRPr>
          </a:p>
        </p:txBody>
      </p:sp>
      <p:sp>
        <p:nvSpPr>
          <p:cNvPr id="2" name="Title 1"/>
          <p:cNvSpPr>
            <a:spLocks noGrp="1"/>
          </p:cNvSpPr>
          <p:nvPr>
            <p:ph type="title"/>
          </p:nvPr>
        </p:nvSpPr>
        <p:spPr>
          <a:xfrm>
            <a:off x="792408" y="869257"/>
            <a:ext cx="10676000" cy="1890124"/>
          </a:xfrm>
          <a:prstGeom prst="rect">
            <a:avLst/>
          </a:prstGeom>
        </p:spPr>
        <p:txBody>
          <a:bodyPr anchor="b">
            <a:noAutofit/>
          </a:bodyPr>
          <a:lstStyle>
            <a:lvl1pPr>
              <a:defRPr sz="5333">
                <a:solidFill>
                  <a:schemeClr val="bg1"/>
                </a:solidFill>
                <a:latin typeface="+mn-lt"/>
              </a:defRPr>
            </a:lvl1pPr>
          </a:lstStyle>
          <a:p>
            <a:r>
              <a:rPr lang="en-US"/>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9344" y="3798529"/>
            <a:ext cx="4351619" cy="1981472"/>
          </a:xfrm>
          <a:prstGeom prst="rect">
            <a:avLst/>
          </a:prstGeom>
        </p:spPr>
      </p:pic>
      <p:sp>
        <p:nvSpPr>
          <p:cNvPr id="9" name="Subtitle 2"/>
          <p:cNvSpPr>
            <a:spLocks noGrp="1"/>
          </p:cNvSpPr>
          <p:nvPr>
            <p:ph type="subTitle" idx="1" hasCustomPrompt="1"/>
          </p:nvPr>
        </p:nvSpPr>
        <p:spPr>
          <a:xfrm>
            <a:off x="807264" y="3075416"/>
            <a:ext cx="6097376" cy="325793"/>
          </a:xfrm>
          <a:prstGeom prst="rect">
            <a:avLst/>
          </a:prstGeom>
        </p:spPr>
        <p:txBody>
          <a:bodyPr tIns="0" bIns="0" anchor="ctr">
            <a:noAutofit/>
          </a:bodyPr>
          <a:lstStyle>
            <a:lvl1pPr marL="0" indent="0" algn="l">
              <a:buNone/>
              <a:defRPr sz="2000" b="1" cap="all" baseline="0">
                <a:solidFill>
                  <a:schemeClr val="bg1"/>
                </a:solidFill>
                <a:latin typeface="+mj-lt"/>
              </a:defRPr>
            </a:lvl1pPr>
            <a:lvl2pPr marL="457167" indent="0" algn="ctr">
              <a:buNone/>
              <a:defRPr sz="2000"/>
            </a:lvl2pPr>
            <a:lvl3pPr marL="914332" indent="0" algn="ctr">
              <a:buNone/>
              <a:defRPr sz="1800"/>
            </a:lvl3pPr>
            <a:lvl4pPr marL="1371498" indent="0" algn="ctr">
              <a:buNone/>
              <a:defRPr sz="1600"/>
            </a:lvl4pPr>
            <a:lvl5pPr marL="1828664" indent="0" algn="ctr">
              <a:buNone/>
              <a:defRPr sz="1600"/>
            </a:lvl5pPr>
            <a:lvl6pPr marL="2285830" indent="0" algn="ctr">
              <a:buNone/>
              <a:defRPr sz="1600"/>
            </a:lvl6pPr>
            <a:lvl7pPr marL="2742994" indent="0" algn="ctr">
              <a:buNone/>
              <a:defRPr sz="1600"/>
            </a:lvl7pPr>
            <a:lvl8pPr marL="3200160" indent="0" algn="ctr">
              <a:buNone/>
              <a:defRPr sz="1600"/>
            </a:lvl8pPr>
            <a:lvl9pPr marL="3657327" indent="0" algn="ctr">
              <a:buNone/>
              <a:defRPr sz="1600"/>
            </a:lvl9pPr>
          </a:lstStyle>
          <a:p>
            <a:r>
              <a:rPr lang="en-US" dirty="0"/>
              <a:t>Presenter/Author name</a:t>
            </a:r>
          </a:p>
        </p:txBody>
      </p:sp>
      <p:sp>
        <p:nvSpPr>
          <p:cNvPr id="12" name="Text Placeholder 9"/>
          <p:cNvSpPr>
            <a:spLocks noGrp="1"/>
          </p:cNvSpPr>
          <p:nvPr>
            <p:ph type="body" sz="quarter" idx="10" hasCustomPrompt="1"/>
          </p:nvPr>
        </p:nvSpPr>
        <p:spPr>
          <a:xfrm>
            <a:off x="807265" y="3445506"/>
            <a:ext cx="6096947" cy="298681"/>
          </a:xfrm>
          <a:prstGeom prst="rect">
            <a:avLst/>
          </a:prstGeom>
        </p:spPr>
        <p:txBody>
          <a:bodyPr tIns="0" bIns="0" anchor="ctr">
            <a:noAutofit/>
          </a:bodyPr>
          <a:lstStyle>
            <a:lvl1pPr marL="0" indent="0">
              <a:buFont typeface="+mj-lt"/>
              <a:buNone/>
              <a:defRPr sz="1800" b="1" baseline="0">
                <a:solidFill>
                  <a:schemeClr val="bg1"/>
                </a:solidFill>
                <a:latin typeface="+mj-lt"/>
              </a:defRPr>
            </a:lvl1pPr>
            <a:lvl2pPr marL="457167" indent="0">
              <a:buFont typeface="+mj-lt"/>
              <a:buNone/>
              <a:defRPr/>
            </a:lvl2pPr>
            <a:lvl3pPr marL="914332" indent="0">
              <a:buFont typeface="+mj-lt"/>
              <a:buNone/>
              <a:defRPr/>
            </a:lvl3pPr>
            <a:lvl4pPr marL="1371498" indent="0">
              <a:buFont typeface="+mj-lt"/>
              <a:buNone/>
              <a:defRPr/>
            </a:lvl4pPr>
            <a:lvl5pPr marL="1828664" indent="0">
              <a:buFont typeface="+mj-lt"/>
              <a:buNone/>
              <a:defRPr/>
            </a:lvl5pPr>
          </a:lstStyle>
          <a:p>
            <a:pPr lvl="0"/>
            <a:r>
              <a:rPr lang="en-US" dirty="0"/>
              <a:t>Presenter/Author Title</a:t>
            </a:r>
          </a:p>
        </p:txBody>
      </p:sp>
      <p:sp>
        <p:nvSpPr>
          <p:cNvPr id="13" name="Text Placeholder 9"/>
          <p:cNvSpPr>
            <a:spLocks noGrp="1"/>
          </p:cNvSpPr>
          <p:nvPr>
            <p:ph type="body" sz="quarter" idx="11" hasCustomPrompt="1"/>
          </p:nvPr>
        </p:nvSpPr>
        <p:spPr>
          <a:xfrm>
            <a:off x="807265" y="3798530"/>
            <a:ext cx="6096947" cy="222103"/>
          </a:xfrm>
          <a:prstGeom prst="rect">
            <a:avLst/>
          </a:prstGeom>
        </p:spPr>
        <p:txBody>
          <a:bodyPr tIns="0" bIns="0" anchor="ctr">
            <a:noAutofit/>
          </a:bodyPr>
          <a:lstStyle>
            <a:lvl1pPr marL="0" indent="0">
              <a:buFont typeface="+mj-lt"/>
              <a:buNone/>
              <a:defRPr sz="1600" b="0" baseline="0">
                <a:solidFill>
                  <a:schemeClr val="bg1"/>
                </a:solidFill>
                <a:latin typeface="+mj-lt"/>
              </a:defRPr>
            </a:lvl1pPr>
            <a:lvl2pPr marL="457167" indent="0">
              <a:buFont typeface="+mj-lt"/>
              <a:buNone/>
              <a:defRPr/>
            </a:lvl2pPr>
            <a:lvl3pPr marL="914332" indent="0">
              <a:buFont typeface="+mj-lt"/>
              <a:buNone/>
              <a:defRPr/>
            </a:lvl3pPr>
            <a:lvl4pPr marL="1371498" indent="0">
              <a:buFont typeface="+mj-lt"/>
              <a:buNone/>
              <a:defRPr/>
            </a:lvl4pPr>
            <a:lvl5pPr marL="1828664" indent="0">
              <a:buFont typeface="+mj-lt"/>
              <a:buNone/>
              <a:defRPr/>
            </a:lvl5pPr>
          </a:lstStyle>
          <a:p>
            <a:pPr lvl="0"/>
            <a:r>
              <a:rPr lang="en-US" dirty="0"/>
              <a:t>DAY, MONTH, DATE</a:t>
            </a:r>
          </a:p>
        </p:txBody>
      </p:sp>
      <p:pic>
        <p:nvPicPr>
          <p:cNvPr id="10" name="Picture 9">
            <a:extLst>
              <a:ext uri="{FF2B5EF4-FFF2-40B4-BE49-F238E27FC236}">
                <a16:creationId xmlns:a16="http://schemas.microsoft.com/office/drawing/2014/main" id="{0F97175D-54D8-5E44-92BA-0AD3FBC49B8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230" y="5536055"/>
            <a:ext cx="2153841" cy="674352"/>
          </a:xfrm>
          <a:prstGeom prst="rect">
            <a:avLst/>
          </a:prstGeom>
        </p:spPr>
      </p:pic>
    </p:spTree>
    <p:extLst>
      <p:ext uri="{BB962C8B-B14F-4D97-AF65-F5344CB8AC3E}">
        <p14:creationId xmlns:p14="http://schemas.microsoft.com/office/powerpoint/2010/main" val="2173821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8" name="Text Placeholder 2"/>
          <p:cNvSpPr>
            <a:spLocks noGrp="1"/>
          </p:cNvSpPr>
          <p:nvPr>
            <p:ph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730755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a:t>Click to edit Master title style</a:t>
            </a:r>
            <a:endParaRPr lang="en-US" dirty="0"/>
          </a:p>
        </p:txBody>
      </p:sp>
      <p:sp>
        <p:nvSpPr>
          <p:cNvPr id="7" name="Content Placeholder 6"/>
          <p:cNvSpPr>
            <a:spLocks noGrp="1"/>
          </p:cNvSpPr>
          <p:nvPr>
            <p:ph sz="quarter" idx="12"/>
          </p:nvPr>
        </p:nvSpPr>
        <p:spPr>
          <a:xfrm>
            <a:off x="838200" y="1621230"/>
            <a:ext cx="10515600" cy="4213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Date Placeholder 3"/>
          <p:cNvSpPr>
            <a:spLocks noGrp="1"/>
          </p:cNvSpPr>
          <p:nvPr>
            <p:ph type="dt" sz="half" idx="2"/>
          </p:nvPr>
        </p:nvSpPr>
        <p:spPr>
          <a:xfrm>
            <a:off x="8754630" y="6495182"/>
            <a:ext cx="2505388" cy="199717"/>
          </a:xfrm>
          <a:prstGeom prst="rect">
            <a:avLst/>
          </a:prstGeom>
        </p:spPr>
        <p:txBody>
          <a:bodyPr vert="horz" lIns="91440" tIns="45720" rIns="91440" bIns="45720" rtlCol="0" anchor="ctr"/>
          <a:lstStyle>
            <a:lvl1pPr algn="r">
              <a:defRPr sz="1100">
                <a:solidFill>
                  <a:schemeClr val="bg1"/>
                </a:solidFill>
              </a:defRPr>
            </a:lvl1pPr>
          </a:lstStyle>
          <a:p>
            <a:endParaRPr lang="en-US" dirty="0"/>
          </a:p>
        </p:txBody>
      </p:sp>
      <p:sp>
        <p:nvSpPr>
          <p:cNvPr id="18" name="Slide Number Placeholder 5"/>
          <p:cNvSpPr>
            <a:spLocks noGrp="1"/>
          </p:cNvSpPr>
          <p:nvPr>
            <p:ph type="sldNum" sz="quarter" idx="4"/>
          </p:nvPr>
        </p:nvSpPr>
        <p:spPr>
          <a:xfrm>
            <a:off x="11260016" y="6495182"/>
            <a:ext cx="646493"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4129768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ection Header - light blue">
    <p:bg>
      <p:bgPr>
        <a:solidFill>
          <a:schemeClr val="accent2"/>
        </a:solidFill>
        <a:effectLst/>
      </p:bgPr>
    </p:bg>
    <p:spTree>
      <p:nvGrpSpPr>
        <p:cNvPr id="1" name=""/>
        <p:cNvGrpSpPr/>
        <p:nvPr/>
      </p:nvGrpSpPr>
      <p:grpSpPr>
        <a:xfrm>
          <a:off x="0" y="0"/>
          <a:ext cx="0" cy="0"/>
          <a:chOff x="0" y="0"/>
          <a:chExt cx="0" cy="0"/>
        </a:xfrm>
      </p:grpSpPr>
      <p:sp>
        <p:nvSpPr>
          <p:cNvPr id="14" name="Rectangle 13"/>
          <p:cNvSpPr/>
          <p:nvPr userDrawn="1"/>
        </p:nvSpPr>
        <p:spPr>
          <a:xfrm>
            <a:off x="-8645" y="5753101"/>
            <a:ext cx="12200645" cy="11535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20676" y="1270000"/>
            <a:ext cx="10399016" cy="2105341"/>
          </a:xfrm>
          <a:prstGeom prst="rect">
            <a:avLst/>
          </a:prstGeom>
        </p:spPr>
        <p:txBody>
          <a:bodyPr anchor="b">
            <a:noAutofit/>
          </a:bodyPr>
          <a:lstStyle>
            <a:lvl1pPr>
              <a:defRPr sz="5000" b="0">
                <a:solidFill>
                  <a:srgbClr val="024D7C"/>
                </a:solidFill>
                <a:latin typeface="+mj-lt"/>
              </a:defRPr>
            </a:lvl1pPr>
          </a:lstStyle>
          <a:p>
            <a:r>
              <a:rPr lang="en-US"/>
              <a:t>Click to edit Master title style</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9344" y="3798529"/>
            <a:ext cx="4351619" cy="1981472"/>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824" y="5303520"/>
            <a:ext cx="2170176" cy="1172643"/>
          </a:xfrm>
          <a:prstGeom prst="rect">
            <a:avLst/>
          </a:prstGeom>
        </p:spPr>
      </p:pic>
    </p:spTree>
    <p:extLst>
      <p:ext uri="{BB962C8B-B14F-4D97-AF65-F5344CB8AC3E}">
        <p14:creationId xmlns:p14="http://schemas.microsoft.com/office/powerpoint/2010/main" val="243537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2" name="Title 1"/>
          <p:cNvSpPr>
            <a:spLocks noGrp="1"/>
          </p:cNvSpPr>
          <p:nvPr>
            <p:ph type="title"/>
          </p:nvPr>
        </p:nvSpPr>
        <p:spPr>
          <a:xfrm>
            <a:off x="838200" y="422698"/>
            <a:ext cx="10515600" cy="1276985"/>
          </a:xfrm>
        </p:spPr>
        <p:txBody>
          <a:bodyPr anchor="ctr" anchorCtr="0"/>
          <a:lstStyle/>
          <a:p>
            <a:r>
              <a:rPr lang="en-US"/>
              <a:t>Click to edit Master title style</a:t>
            </a:r>
            <a:endParaRPr lang="en-US" dirty="0"/>
          </a:p>
        </p:txBody>
      </p:sp>
      <p:sp>
        <p:nvSpPr>
          <p:cNvPr id="7" name="Content Placeholder 6"/>
          <p:cNvSpPr>
            <a:spLocks noGrp="1"/>
          </p:cNvSpPr>
          <p:nvPr>
            <p:ph sz="quarter" idx="12"/>
          </p:nvPr>
        </p:nvSpPr>
        <p:spPr>
          <a:xfrm>
            <a:off x="838200" y="1699682"/>
            <a:ext cx="10515600" cy="4213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2"/>
          </p:nvPr>
        </p:nvSpPr>
        <p:spPr>
          <a:xfrm>
            <a:off x="8754641" y="6583320"/>
            <a:ext cx="2505388" cy="199717"/>
          </a:xfrm>
          <a:prstGeom prst="rect">
            <a:avLst/>
          </a:prstGeom>
        </p:spPr>
        <p:txBody>
          <a:bodyPr vert="horz" lIns="91440" tIns="45720" rIns="91440" bIns="45720" rtlCol="0" anchor="ctr"/>
          <a:lstStyle>
            <a:lvl1pPr algn="r">
              <a:defRPr sz="1100">
                <a:solidFill>
                  <a:schemeClr val="bg1"/>
                </a:solidFill>
              </a:defRPr>
            </a:lvl1pPr>
          </a:lstStyle>
          <a:p>
            <a:fld id="{0A061395-F258-F04D-A64A-7F97DABCF1EF}" type="datetime1">
              <a:rPr lang="en-US" smtClean="0"/>
              <a:t>1/18/2021</a:t>
            </a:fld>
            <a:endParaRPr lang="en-US" dirty="0"/>
          </a:p>
        </p:txBody>
      </p:sp>
      <p:sp>
        <p:nvSpPr>
          <p:cNvPr id="8" name="Slide Number Placeholder 5"/>
          <p:cNvSpPr>
            <a:spLocks noGrp="1"/>
          </p:cNvSpPr>
          <p:nvPr>
            <p:ph type="sldNum" sz="quarter" idx="4"/>
          </p:nvPr>
        </p:nvSpPr>
        <p:spPr>
          <a:xfrm>
            <a:off x="11260016" y="6583320"/>
            <a:ext cx="646493"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2119383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 no bar">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A061395-F258-F04D-A64A-7F97DABCF1EF}" type="datetime1">
              <a:rPr lang="en-US" smtClean="0"/>
              <a:t>1/18/2021</a:t>
            </a:fld>
            <a:endParaRPr lang="en-US" dirty="0"/>
          </a:p>
        </p:txBody>
      </p:sp>
      <p:sp>
        <p:nvSpPr>
          <p:cNvPr id="4" name="Slide Number Placeholder 3"/>
          <p:cNvSpPr>
            <a:spLocks noGrp="1"/>
          </p:cNvSpPr>
          <p:nvPr>
            <p:ph type="sldNum" sz="quarter" idx="11"/>
          </p:nvPr>
        </p:nvSpPr>
        <p:spPr/>
        <p:txBody>
          <a:bodyPr/>
          <a:lstStyle/>
          <a:p>
            <a:fld id="{25C4F4D4-6F9F-4101-B420-EAE9BABB75B0}" type="slidenum">
              <a:rPr lang="en-US" smtClean="0"/>
              <a:pPr/>
              <a:t>‹#›</a:t>
            </a:fld>
            <a:endParaRPr lang="en-US" dirty="0"/>
          </a:p>
        </p:txBody>
      </p:sp>
      <p:sp>
        <p:nvSpPr>
          <p:cNvPr id="5" name="Title 1"/>
          <p:cNvSpPr>
            <a:spLocks noGrp="1"/>
          </p:cNvSpPr>
          <p:nvPr>
            <p:ph type="title"/>
          </p:nvPr>
        </p:nvSpPr>
        <p:spPr>
          <a:xfrm>
            <a:off x="838200" y="422698"/>
            <a:ext cx="10515600" cy="1276985"/>
          </a:xfrm>
        </p:spPr>
        <p:txBody>
          <a:bodyPr anchor="ctr" anchorCtr="0"/>
          <a:lstStyle/>
          <a:p>
            <a:r>
              <a:rPr lang="en-US"/>
              <a:t>Click to edit Master title style</a:t>
            </a:r>
            <a:endParaRPr lang="en-US" dirty="0"/>
          </a:p>
        </p:txBody>
      </p:sp>
      <p:sp>
        <p:nvSpPr>
          <p:cNvPr id="6" name="Content Placeholder 6"/>
          <p:cNvSpPr>
            <a:spLocks noGrp="1"/>
          </p:cNvSpPr>
          <p:nvPr>
            <p:ph sz="quarter" idx="12"/>
          </p:nvPr>
        </p:nvSpPr>
        <p:spPr>
          <a:xfrm>
            <a:off x="838200" y="1699682"/>
            <a:ext cx="10515600" cy="4213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0" y="6393364"/>
            <a:ext cx="12192000" cy="5241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2440428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 blue">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95589"/>
            <a:ext cx="5627077" cy="462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20676" y="1270000"/>
            <a:ext cx="10796403" cy="2105341"/>
          </a:xfrm>
          <a:prstGeom prst="rect">
            <a:avLst/>
          </a:prstGeom>
        </p:spPr>
        <p:txBody>
          <a:bodyPr anchor="b">
            <a:noAutofit/>
          </a:bodyPr>
          <a:lstStyle>
            <a:lvl1pPr>
              <a:defRPr sz="5000">
                <a:solidFill>
                  <a:schemeClr val="bg1"/>
                </a:solidFill>
                <a:latin typeface="+mj-lt"/>
              </a:defRPr>
            </a:lvl1pPr>
          </a:lstStyle>
          <a:p>
            <a:r>
              <a:rPr lang="en-US"/>
              <a:t>Click to edit Master title style</a:t>
            </a: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9344" y="3798529"/>
            <a:ext cx="4351619" cy="1981472"/>
          </a:xfrm>
          <a:prstGeom prst="rect">
            <a:avLst/>
          </a:prstGeom>
        </p:spPr>
      </p:pic>
      <p:pic>
        <p:nvPicPr>
          <p:cNvPr id="7" name="Picture 6" descr="A close up of a logo&#10;&#10;Description automatically generated">
            <a:extLst>
              <a:ext uri="{FF2B5EF4-FFF2-40B4-BE49-F238E27FC236}">
                <a16:creationId xmlns:a16="http://schemas.microsoft.com/office/drawing/2014/main" id="{5D841868-C163-924D-8737-81ECBFA15A3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7833" y="5682460"/>
            <a:ext cx="1933648" cy="612568"/>
          </a:xfrm>
          <a:prstGeom prst="rect">
            <a:avLst/>
          </a:prstGeom>
        </p:spPr>
      </p:pic>
    </p:spTree>
    <p:extLst>
      <p:ext uri="{BB962C8B-B14F-4D97-AF65-F5344CB8AC3E}">
        <p14:creationId xmlns:p14="http://schemas.microsoft.com/office/powerpoint/2010/main" val="765563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 yellow">
    <p:bg>
      <p:bgPr>
        <a:solidFill>
          <a:schemeClr val="accent4"/>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6"/>
            <a:ext cx="12192000" cy="110490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20676" y="1270000"/>
            <a:ext cx="10767024" cy="2105341"/>
          </a:xfrm>
          <a:prstGeom prst="rect">
            <a:avLst/>
          </a:prstGeom>
        </p:spPr>
        <p:txBody>
          <a:bodyPr anchor="b">
            <a:noAutofit/>
          </a:bodyPr>
          <a:lstStyle>
            <a:lvl1pPr>
              <a:defRPr sz="5000">
                <a:solidFill>
                  <a:schemeClr val="tx2"/>
                </a:solidFill>
                <a:latin typeface="+mj-lt"/>
              </a:defRPr>
            </a:lvl1pPr>
          </a:lstStyle>
          <a:p>
            <a:r>
              <a:rPr lang="en-US"/>
              <a:t>Click to edit Master title style</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480" y="3803905"/>
            <a:ext cx="4352544" cy="1978881"/>
          </a:xfrm>
          <a:prstGeom prst="rect">
            <a:avLst/>
          </a:prstGeom>
        </p:spPr>
      </p:pic>
      <p:pic>
        <p:nvPicPr>
          <p:cNvPr id="7" name="Picture 6" descr="A close up of a logo&#10;&#10;Description automatically generated">
            <a:extLst>
              <a:ext uri="{FF2B5EF4-FFF2-40B4-BE49-F238E27FC236}">
                <a16:creationId xmlns:a16="http://schemas.microsoft.com/office/drawing/2014/main" id="{80BBEDF6-8CDD-2341-8A02-BEFD2161FF4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7833" y="5682460"/>
            <a:ext cx="1933648" cy="612568"/>
          </a:xfrm>
          <a:prstGeom prst="rect">
            <a:avLst/>
          </a:prstGeom>
        </p:spPr>
      </p:pic>
      <p:pic>
        <p:nvPicPr>
          <p:cNvPr id="10" name="Picture 9">
            <a:extLst>
              <a:ext uri="{FF2B5EF4-FFF2-40B4-BE49-F238E27FC236}">
                <a16:creationId xmlns:a16="http://schemas.microsoft.com/office/drawing/2014/main" id="{A0C7EA60-E9CB-D44D-A0D5-39852557C637}"/>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24624" t="29919" r="24417" b="27411"/>
          <a:stretch/>
        </p:blipFill>
        <p:spPr>
          <a:xfrm>
            <a:off x="8524156" y="365365"/>
            <a:ext cx="3213649" cy="1448953"/>
          </a:xfrm>
          <a:prstGeom prst="rect">
            <a:avLst/>
          </a:prstGeom>
        </p:spPr>
      </p:pic>
    </p:spTree>
    <p:extLst>
      <p:ext uri="{BB962C8B-B14F-4D97-AF65-F5344CB8AC3E}">
        <p14:creationId xmlns:p14="http://schemas.microsoft.com/office/powerpoint/2010/main" val="3167854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 red">
    <p:bg>
      <p:bgPr>
        <a:solidFill>
          <a:schemeClr val="accent3"/>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9"/>
            <a:ext cx="12192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20676" y="1270000"/>
            <a:ext cx="10796403" cy="2105341"/>
          </a:xfrm>
          <a:prstGeom prst="rect">
            <a:avLst/>
          </a:prstGeom>
        </p:spPr>
        <p:txBody>
          <a:bodyPr anchor="b">
            <a:noAutofit/>
          </a:bodyPr>
          <a:lstStyle>
            <a:lvl1pPr>
              <a:defRPr sz="5000">
                <a:solidFill>
                  <a:schemeClr val="bg1"/>
                </a:solidFill>
                <a:latin typeface="+mj-lt"/>
              </a:defRPr>
            </a:lvl1pPr>
          </a:lstStyle>
          <a:p>
            <a:r>
              <a:rPr lang="en-US"/>
              <a:t>Click to edit Master title style</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8481" y="3798529"/>
            <a:ext cx="4364409" cy="1987296"/>
          </a:xfrm>
          <a:prstGeom prst="rect">
            <a:avLst/>
          </a:prstGeom>
        </p:spPr>
      </p:pic>
      <p:pic>
        <p:nvPicPr>
          <p:cNvPr id="7" name="Picture 6" descr="A close up of a logo&#10;&#10;Description automatically generated">
            <a:extLst>
              <a:ext uri="{FF2B5EF4-FFF2-40B4-BE49-F238E27FC236}">
                <a16:creationId xmlns:a16="http://schemas.microsoft.com/office/drawing/2014/main" id="{222C4B05-CC57-DE44-872E-3686148F51D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7833" y="5682460"/>
            <a:ext cx="1933648" cy="612568"/>
          </a:xfrm>
          <a:prstGeom prst="rect">
            <a:avLst/>
          </a:prstGeom>
        </p:spPr>
      </p:pic>
      <p:pic>
        <p:nvPicPr>
          <p:cNvPr id="8" name="Picture 7">
            <a:extLst>
              <a:ext uri="{FF2B5EF4-FFF2-40B4-BE49-F238E27FC236}">
                <a16:creationId xmlns:a16="http://schemas.microsoft.com/office/drawing/2014/main" id="{4025B1C7-4969-A849-AF71-74DEC6A2050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21999" t="29459" r="23759" b="27227"/>
          <a:stretch/>
        </p:blipFill>
        <p:spPr>
          <a:xfrm>
            <a:off x="8368044" y="365365"/>
            <a:ext cx="3369760" cy="1448952"/>
          </a:xfrm>
          <a:prstGeom prst="rect">
            <a:avLst/>
          </a:prstGeom>
        </p:spPr>
      </p:pic>
    </p:spTree>
    <p:extLst>
      <p:ext uri="{BB962C8B-B14F-4D97-AF65-F5344CB8AC3E}">
        <p14:creationId xmlns:p14="http://schemas.microsoft.com/office/powerpoint/2010/main" val="3843134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 light blue">
    <p:bg>
      <p:bgPr>
        <a:solidFill>
          <a:schemeClr val="accent2"/>
        </a:solidFill>
        <a:effectLst/>
      </p:bgPr>
    </p:bg>
    <p:spTree>
      <p:nvGrpSpPr>
        <p:cNvPr id="1" name=""/>
        <p:cNvGrpSpPr/>
        <p:nvPr/>
      </p:nvGrpSpPr>
      <p:grpSpPr>
        <a:xfrm>
          <a:off x="0" y="0"/>
          <a:ext cx="0" cy="0"/>
          <a:chOff x="0" y="0"/>
          <a:chExt cx="0" cy="0"/>
        </a:xfrm>
      </p:grpSpPr>
      <p:sp>
        <p:nvSpPr>
          <p:cNvPr id="14" name="Rectangle 13"/>
          <p:cNvSpPr/>
          <p:nvPr userDrawn="1"/>
        </p:nvSpPr>
        <p:spPr>
          <a:xfrm>
            <a:off x="-8645" y="5753101"/>
            <a:ext cx="12200645" cy="11535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20676" y="1270000"/>
            <a:ext cx="10399016" cy="2105341"/>
          </a:xfrm>
          <a:prstGeom prst="rect">
            <a:avLst/>
          </a:prstGeom>
        </p:spPr>
        <p:txBody>
          <a:bodyPr anchor="b">
            <a:noAutofit/>
          </a:bodyPr>
          <a:lstStyle>
            <a:lvl1pPr>
              <a:defRPr sz="5000" b="0">
                <a:solidFill>
                  <a:srgbClr val="024D7C"/>
                </a:solidFill>
                <a:latin typeface="+mj-lt"/>
              </a:defRPr>
            </a:lvl1pPr>
          </a:lstStyle>
          <a:p>
            <a:r>
              <a:rPr lang="en-US"/>
              <a:t>Click to edit Master title style</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89344" y="3798529"/>
            <a:ext cx="4351619" cy="1981472"/>
          </a:xfrm>
          <a:prstGeom prst="rect">
            <a:avLst/>
          </a:prstGeom>
        </p:spPr>
      </p:pic>
      <p:pic>
        <p:nvPicPr>
          <p:cNvPr id="8" name="Picture 7" descr="A close up of a logo&#10;&#10;Description automatically generated">
            <a:extLst>
              <a:ext uri="{FF2B5EF4-FFF2-40B4-BE49-F238E27FC236}">
                <a16:creationId xmlns:a16="http://schemas.microsoft.com/office/drawing/2014/main" id="{1E871EE7-8487-2048-8ECB-C78DCBD8B71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7833" y="5682460"/>
            <a:ext cx="1933648" cy="612568"/>
          </a:xfrm>
          <a:prstGeom prst="rect">
            <a:avLst/>
          </a:prstGeom>
        </p:spPr>
      </p:pic>
      <p:pic>
        <p:nvPicPr>
          <p:cNvPr id="9" name="Picture 8">
            <a:extLst>
              <a:ext uri="{FF2B5EF4-FFF2-40B4-BE49-F238E27FC236}">
                <a16:creationId xmlns:a16="http://schemas.microsoft.com/office/drawing/2014/main" id="{B4CEC78F-FCCE-1941-8DED-E03C724DA564}"/>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24624" t="29919" r="24417" b="27411"/>
          <a:stretch/>
        </p:blipFill>
        <p:spPr>
          <a:xfrm>
            <a:off x="8524156" y="365365"/>
            <a:ext cx="3213649" cy="1448953"/>
          </a:xfrm>
          <a:prstGeom prst="rect">
            <a:avLst/>
          </a:prstGeom>
        </p:spPr>
      </p:pic>
    </p:spTree>
    <p:extLst>
      <p:ext uri="{BB962C8B-B14F-4D97-AF65-F5344CB8AC3E}">
        <p14:creationId xmlns:p14="http://schemas.microsoft.com/office/powerpoint/2010/main" val="975446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loser">
    <p:bg>
      <p:bgPr>
        <a:solidFill>
          <a:schemeClr val="tx2"/>
        </a:solidFill>
        <a:effectLst/>
      </p:bgPr>
    </p:bg>
    <p:spTree>
      <p:nvGrpSpPr>
        <p:cNvPr id="1" name=""/>
        <p:cNvGrpSpPr/>
        <p:nvPr/>
      </p:nvGrpSpPr>
      <p:grpSpPr>
        <a:xfrm>
          <a:off x="0" y="0"/>
          <a:ext cx="0" cy="0"/>
          <a:chOff x="0" y="0"/>
          <a:chExt cx="0" cy="0"/>
        </a:xfrm>
      </p:grpSpPr>
      <p:sp>
        <p:nvSpPr>
          <p:cNvPr id="7" name="Rectangle 6"/>
          <p:cNvSpPr/>
          <p:nvPr userDrawn="1"/>
        </p:nvSpPr>
        <p:spPr>
          <a:xfrm>
            <a:off x="13" y="6284872"/>
            <a:ext cx="2920721" cy="5731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5" name="Picture 4" descr="A close up of a logo&#10;&#10;Description automatically generated">
            <a:extLst>
              <a:ext uri="{FF2B5EF4-FFF2-40B4-BE49-F238E27FC236}">
                <a16:creationId xmlns:a16="http://schemas.microsoft.com/office/drawing/2014/main" id="{F6F57945-C378-E643-90EA-063115B59EF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36510" y="2872286"/>
            <a:ext cx="3514676" cy="1113428"/>
          </a:xfrm>
          <a:prstGeom prst="rect">
            <a:avLst/>
          </a:prstGeom>
        </p:spPr>
      </p:pic>
    </p:spTree>
    <p:extLst>
      <p:ext uri="{BB962C8B-B14F-4D97-AF65-F5344CB8AC3E}">
        <p14:creationId xmlns:p14="http://schemas.microsoft.com/office/powerpoint/2010/main" val="22749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8_Section Header">
    <p:bg>
      <p:bgPr>
        <a:solidFill>
          <a:schemeClr val="accent2"/>
        </a:solidFill>
        <a:effectLst/>
      </p:bgPr>
    </p:bg>
    <p:spTree>
      <p:nvGrpSpPr>
        <p:cNvPr id="1" name=""/>
        <p:cNvGrpSpPr/>
        <p:nvPr/>
      </p:nvGrpSpPr>
      <p:grpSpPr>
        <a:xfrm>
          <a:off x="0" y="0"/>
          <a:ext cx="0" cy="0"/>
          <a:chOff x="0" y="0"/>
          <a:chExt cx="0" cy="0"/>
        </a:xfrm>
      </p:grpSpPr>
      <p:sp>
        <p:nvSpPr>
          <p:cNvPr id="14" name="Rectangle 13"/>
          <p:cNvSpPr/>
          <p:nvPr userDrawn="1"/>
        </p:nvSpPr>
        <p:spPr>
          <a:xfrm>
            <a:off x="-8645" y="5753100"/>
            <a:ext cx="12200645" cy="11535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20676" y="1270001"/>
            <a:ext cx="10399016" cy="2105341"/>
          </a:xfrm>
          <a:prstGeom prst="rect">
            <a:avLst/>
          </a:prstGeom>
        </p:spPr>
        <p:txBody>
          <a:bodyPr anchor="b">
            <a:noAutofit/>
          </a:bodyPr>
          <a:lstStyle>
            <a:lvl1pPr>
              <a:defRPr sz="5000" b="0">
                <a:solidFill>
                  <a:srgbClr val="024D7C"/>
                </a:solidFill>
                <a:latin typeface="+mj-lt"/>
              </a:defRPr>
            </a:lvl1pPr>
          </a:lstStyle>
          <a:p>
            <a:r>
              <a:rPr lang="en-US"/>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4341" y="3920705"/>
            <a:ext cx="3822738" cy="1647776"/>
          </a:xfrm>
          <a:prstGeom prst="rect">
            <a:avLst/>
          </a:prstGeom>
        </p:spPr>
      </p:pic>
      <p:pic>
        <p:nvPicPr>
          <p:cNvPr id="8" name="Picture 7">
            <a:extLst>
              <a:ext uri="{FF2B5EF4-FFF2-40B4-BE49-F238E27FC236}">
                <a16:creationId xmlns:a16="http://schemas.microsoft.com/office/drawing/2014/main" id="{50CD5C91-2CA3-1545-9C0F-B6E84C4B685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665" y="6079389"/>
            <a:ext cx="1516658" cy="505764"/>
          </a:xfrm>
          <a:prstGeom prst="rect">
            <a:avLst/>
          </a:prstGeom>
        </p:spPr>
      </p:pic>
      <p:pic>
        <p:nvPicPr>
          <p:cNvPr id="7" name="Picture 6">
            <a:extLst>
              <a:ext uri="{FF2B5EF4-FFF2-40B4-BE49-F238E27FC236}">
                <a16:creationId xmlns:a16="http://schemas.microsoft.com/office/drawing/2014/main" id="{E596B366-988B-C44B-A330-06FC3BD31E2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713209" y="389404"/>
            <a:ext cx="1906235" cy="880598"/>
          </a:xfrm>
          <a:prstGeom prst="rect">
            <a:avLst/>
          </a:prstGeom>
        </p:spPr>
      </p:pic>
    </p:spTree>
    <p:extLst>
      <p:ext uri="{BB962C8B-B14F-4D97-AF65-F5344CB8AC3E}">
        <p14:creationId xmlns:p14="http://schemas.microsoft.com/office/powerpoint/2010/main" val="1967697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7.emf"/><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itle Placeholder 1"/>
          <p:cNvSpPr>
            <a:spLocks noGrp="1"/>
          </p:cNvSpPr>
          <p:nvPr>
            <p:ph type="title"/>
          </p:nvPr>
        </p:nvSpPr>
        <p:spPr>
          <a:xfrm>
            <a:off x="838200" y="333490"/>
            <a:ext cx="10515600" cy="12769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Text Placeholder 2"/>
          <p:cNvSpPr>
            <a:spLocks noGrp="1"/>
          </p:cNvSpPr>
          <p:nvPr>
            <p:ph type="body" idx="1"/>
          </p:nvPr>
        </p:nvSpPr>
        <p:spPr>
          <a:xfrm>
            <a:off x="838200" y="1610475"/>
            <a:ext cx="10515600" cy="40422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p:cNvSpPr>
            <a:spLocks noGrp="1"/>
          </p:cNvSpPr>
          <p:nvPr>
            <p:ph type="dt" sz="half" idx="2"/>
          </p:nvPr>
        </p:nvSpPr>
        <p:spPr>
          <a:xfrm>
            <a:off x="8754641" y="6583320"/>
            <a:ext cx="2505388" cy="199717"/>
          </a:xfrm>
          <a:prstGeom prst="rect">
            <a:avLst/>
          </a:prstGeom>
        </p:spPr>
        <p:txBody>
          <a:bodyPr vert="horz" lIns="91440" tIns="45720" rIns="91440" bIns="45720" rtlCol="0" anchor="ctr"/>
          <a:lstStyle>
            <a:lvl1pPr algn="r">
              <a:defRPr sz="1100">
                <a:solidFill>
                  <a:schemeClr val="bg1"/>
                </a:solidFill>
              </a:defRPr>
            </a:lvl1pPr>
          </a:lstStyle>
          <a:p>
            <a:fld id="{0A061395-F258-F04D-A64A-7F97DABCF1EF}" type="datetime1">
              <a:rPr lang="en-US" smtClean="0"/>
              <a:t>1/18/2021</a:t>
            </a:fld>
            <a:endParaRPr lang="en-US" dirty="0"/>
          </a:p>
        </p:txBody>
      </p:sp>
      <p:sp>
        <p:nvSpPr>
          <p:cNvPr id="17" name="Slide Number Placeholder 5"/>
          <p:cNvSpPr>
            <a:spLocks noGrp="1"/>
          </p:cNvSpPr>
          <p:nvPr>
            <p:ph type="sldNum" sz="quarter" idx="4"/>
          </p:nvPr>
        </p:nvSpPr>
        <p:spPr>
          <a:xfrm>
            <a:off x="11260016" y="6583320"/>
            <a:ext cx="646493"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9" name="Rectangle 8"/>
          <p:cNvSpPr/>
          <p:nvPr userDrawn="1"/>
        </p:nvSpPr>
        <p:spPr>
          <a:xfrm>
            <a:off x="0" y="6417430"/>
            <a:ext cx="12192000" cy="46343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descr="A close up of a logo&#10;&#10;Description automatically generated">
            <a:extLst>
              <a:ext uri="{FF2B5EF4-FFF2-40B4-BE49-F238E27FC236}">
                <a16:creationId xmlns:a16="http://schemas.microsoft.com/office/drawing/2014/main" id="{7E1C3384-F970-6949-AB7D-DB935D37ADD4}"/>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8236" y="6542329"/>
            <a:ext cx="663411" cy="210164"/>
          </a:xfrm>
          <a:prstGeom prst="rect">
            <a:avLst/>
          </a:prstGeom>
        </p:spPr>
      </p:pic>
    </p:spTree>
    <p:extLst>
      <p:ext uri="{BB962C8B-B14F-4D97-AF65-F5344CB8AC3E}">
        <p14:creationId xmlns:p14="http://schemas.microsoft.com/office/powerpoint/2010/main" val="212008916"/>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29" r:id="rId10"/>
  </p:sldLayoutIdLst>
  <p:hf hdr="0" ftr="0" dt="0"/>
  <p:txStyles>
    <p:titleStyle>
      <a:lvl1pPr algn="l" defTabSz="914332" rtl="0" eaLnBrk="1" latinLnBrk="0" hangingPunct="1">
        <a:lnSpc>
          <a:spcPct val="90000"/>
        </a:lnSpc>
        <a:spcBef>
          <a:spcPct val="0"/>
        </a:spcBef>
        <a:buNone/>
        <a:defRPr sz="4800" b="0" kern="1200">
          <a:solidFill>
            <a:schemeClr val="tx1"/>
          </a:solidFill>
          <a:latin typeface="+mj-lt"/>
          <a:ea typeface="+mj-ea"/>
          <a:cs typeface="+mj-cs"/>
        </a:defRPr>
      </a:lvl1pPr>
    </p:titleStyle>
    <p:bodyStyle>
      <a:lvl1pPr marL="228584" indent="-228584" algn="l" defTabSz="914332" rtl="0" eaLnBrk="1" latinLnBrk="0" hangingPunct="1">
        <a:lnSpc>
          <a:spcPct val="90000"/>
        </a:lnSpc>
        <a:spcBef>
          <a:spcPts val="1000"/>
        </a:spcBef>
        <a:buFont typeface="Arial" panose="020B0604020202020204" pitchFamily="34" charset="0"/>
        <a:buChar char="•"/>
        <a:defRPr sz="3733" kern="1200">
          <a:solidFill>
            <a:schemeClr val="tx1"/>
          </a:solidFill>
          <a:latin typeface="+mn-lt"/>
          <a:ea typeface="+mn-ea"/>
          <a:cs typeface="+mn-cs"/>
        </a:defRPr>
      </a:lvl1pPr>
      <a:lvl2pPr marL="685750" indent="-228584" algn="l" defTabSz="914332"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2pPr>
      <a:lvl3pPr marL="1142914" indent="-228584" algn="l" defTabSz="914332"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080"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4pPr>
      <a:lvl5pPr marL="2057247"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itle Placeholder 1"/>
          <p:cNvSpPr>
            <a:spLocks noGrp="1"/>
          </p:cNvSpPr>
          <p:nvPr>
            <p:ph type="title"/>
          </p:nvPr>
        </p:nvSpPr>
        <p:spPr>
          <a:xfrm>
            <a:off x="838200" y="333490"/>
            <a:ext cx="10515600" cy="12769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Text Placeholder 2"/>
          <p:cNvSpPr>
            <a:spLocks noGrp="1"/>
          </p:cNvSpPr>
          <p:nvPr>
            <p:ph type="body" idx="1"/>
          </p:nvPr>
        </p:nvSpPr>
        <p:spPr>
          <a:xfrm>
            <a:off x="838200" y="1610475"/>
            <a:ext cx="10515600" cy="40422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p:cNvSpPr>
            <a:spLocks noGrp="1"/>
          </p:cNvSpPr>
          <p:nvPr>
            <p:ph type="dt" sz="half" idx="2"/>
          </p:nvPr>
        </p:nvSpPr>
        <p:spPr>
          <a:xfrm>
            <a:off x="8754641" y="6583320"/>
            <a:ext cx="2505388" cy="199717"/>
          </a:xfrm>
          <a:prstGeom prst="rect">
            <a:avLst/>
          </a:prstGeom>
        </p:spPr>
        <p:txBody>
          <a:bodyPr vert="horz" lIns="91440" tIns="45720" rIns="91440" bIns="45720" rtlCol="0" anchor="ctr"/>
          <a:lstStyle>
            <a:lvl1pPr algn="r">
              <a:defRPr sz="1100">
                <a:solidFill>
                  <a:schemeClr val="bg1"/>
                </a:solidFill>
              </a:defRPr>
            </a:lvl1pPr>
          </a:lstStyle>
          <a:p>
            <a:fld id="{0A061395-F258-F04D-A64A-7F97DABCF1EF}" type="datetime1">
              <a:rPr lang="en-US" smtClean="0"/>
              <a:t>1/18/2021</a:t>
            </a:fld>
            <a:endParaRPr lang="en-US" dirty="0"/>
          </a:p>
        </p:txBody>
      </p:sp>
      <p:sp>
        <p:nvSpPr>
          <p:cNvPr id="17" name="Slide Number Placeholder 5"/>
          <p:cNvSpPr>
            <a:spLocks noGrp="1"/>
          </p:cNvSpPr>
          <p:nvPr>
            <p:ph type="sldNum" sz="quarter" idx="4"/>
          </p:nvPr>
        </p:nvSpPr>
        <p:spPr>
          <a:xfrm>
            <a:off x="11260016" y="6583320"/>
            <a:ext cx="646493"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11" name="Rectangle 10">
            <a:extLst>
              <a:ext uri="{FF2B5EF4-FFF2-40B4-BE49-F238E27FC236}">
                <a16:creationId xmlns:a16="http://schemas.microsoft.com/office/drawing/2014/main" id="{607AEBFC-86D9-5543-B30F-A53171919F04}"/>
              </a:ext>
            </a:extLst>
          </p:cNvPr>
          <p:cNvSpPr/>
          <p:nvPr userDrawn="1"/>
        </p:nvSpPr>
        <p:spPr>
          <a:xfrm>
            <a:off x="0" y="6216074"/>
            <a:ext cx="12192000" cy="64192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2" name="Picture 11">
            <a:extLst>
              <a:ext uri="{FF2B5EF4-FFF2-40B4-BE49-F238E27FC236}">
                <a16:creationId xmlns:a16="http://schemas.microsoft.com/office/drawing/2014/main" id="{B3C55001-3906-B04C-A273-C954A003007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7893" y="6355325"/>
            <a:ext cx="1161415" cy="363631"/>
          </a:xfrm>
          <a:prstGeom prst="rect">
            <a:avLst/>
          </a:prstGeom>
        </p:spPr>
      </p:pic>
    </p:spTree>
    <p:extLst>
      <p:ext uri="{BB962C8B-B14F-4D97-AF65-F5344CB8AC3E}">
        <p14:creationId xmlns:p14="http://schemas.microsoft.com/office/powerpoint/2010/main" val="1423631613"/>
      </p:ext>
    </p:extLst>
  </p:cSld>
  <p:clrMap bg1="lt1" tx1="dk1" bg2="lt2" tx2="dk2" accent1="accent1" accent2="accent2" accent3="accent3" accent4="accent4" accent5="accent5" accent6="accent6" hlink="hlink" folHlink="folHlink"/>
  <p:sldLayoutIdLst>
    <p:sldLayoutId id="2147483741" r:id="rId1"/>
  </p:sldLayoutIdLst>
  <p:hf hdr="0" ftr="0" dt="0"/>
  <p:txStyles>
    <p:titleStyle>
      <a:lvl1pPr algn="l" defTabSz="914332" rtl="0" eaLnBrk="1" latinLnBrk="0" hangingPunct="1">
        <a:lnSpc>
          <a:spcPct val="90000"/>
        </a:lnSpc>
        <a:spcBef>
          <a:spcPct val="0"/>
        </a:spcBef>
        <a:buNone/>
        <a:defRPr sz="4800" b="0" kern="1200">
          <a:solidFill>
            <a:schemeClr val="tx1"/>
          </a:solidFill>
          <a:latin typeface="+mj-lt"/>
          <a:ea typeface="+mj-ea"/>
          <a:cs typeface="+mj-cs"/>
        </a:defRPr>
      </a:lvl1pPr>
    </p:titleStyle>
    <p:bodyStyle>
      <a:lvl1pPr marL="228584" indent="-228584" algn="l" defTabSz="914332" rtl="0" eaLnBrk="1" latinLnBrk="0" hangingPunct="1">
        <a:lnSpc>
          <a:spcPct val="90000"/>
        </a:lnSpc>
        <a:spcBef>
          <a:spcPts val="1000"/>
        </a:spcBef>
        <a:buFont typeface="Arial" panose="020B0604020202020204" pitchFamily="34" charset="0"/>
        <a:buChar char="•"/>
        <a:defRPr sz="3733" kern="1200">
          <a:solidFill>
            <a:schemeClr val="tx1"/>
          </a:solidFill>
          <a:latin typeface="+mn-lt"/>
          <a:ea typeface="+mn-ea"/>
          <a:cs typeface="+mn-cs"/>
        </a:defRPr>
      </a:lvl1pPr>
      <a:lvl2pPr marL="685750" indent="-228584" algn="l" defTabSz="914332"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2pPr>
      <a:lvl3pPr marL="1142914" indent="-228584" algn="l" defTabSz="914332"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080"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4pPr>
      <a:lvl5pPr marL="2057247"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itle Placeholder 1"/>
          <p:cNvSpPr>
            <a:spLocks noGrp="1"/>
          </p:cNvSpPr>
          <p:nvPr>
            <p:ph type="title"/>
          </p:nvPr>
        </p:nvSpPr>
        <p:spPr>
          <a:xfrm>
            <a:off x="838200" y="333490"/>
            <a:ext cx="10515600" cy="12769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Text Placeholder 2"/>
          <p:cNvSpPr>
            <a:spLocks noGrp="1"/>
          </p:cNvSpPr>
          <p:nvPr>
            <p:ph type="body" idx="1"/>
          </p:nvPr>
        </p:nvSpPr>
        <p:spPr>
          <a:xfrm>
            <a:off x="838200" y="1610475"/>
            <a:ext cx="10515600" cy="40422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p:cNvSpPr>
            <a:spLocks noGrp="1"/>
          </p:cNvSpPr>
          <p:nvPr>
            <p:ph type="dt" sz="half" idx="2"/>
          </p:nvPr>
        </p:nvSpPr>
        <p:spPr>
          <a:xfrm>
            <a:off x="8754641" y="6583320"/>
            <a:ext cx="2505388" cy="199717"/>
          </a:xfrm>
          <a:prstGeom prst="rect">
            <a:avLst/>
          </a:prstGeom>
        </p:spPr>
        <p:txBody>
          <a:bodyPr vert="horz" lIns="91440" tIns="45720" rIns="91440" bIns="45720" rtlCol="0" anchor="ctr"/>
          <a:lstStyle>
            <a:lvl1pPr algn="r">
              <a:defRPr sz="1100">
                <a:solidFill>
                  <a:schemeClr val="bg1"/>
                </a:solidFill>
              </a:defRPr>
            </a:lvl1pPr>
          </a:lstStyle>
          <a:p>
            <a:endParaRPr lang="en-US" dirty="0"/>
          </a:p>
        </p:txBody>
      </p:sp>
      <p:sp>
        <p:nvSpPr>
          <p:cNvPr id="17" name="Slide Number Placeholder 5"/>
          <p:cNvSpPr>
            <a:spLocks noGrp="1"/>
          </p:cNvSpPr>
          <p:nvPr>
            <p:ph type="sldNum" sz="quarter" idx="4"/>
          </p:nvPr>
        </p:nvSpPr>
        <p:spPr>
          <a:xfrm>
            <a:off x="11260016" y="6583320"/>
            <a:ext cx="646493"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11" name="Rectangle 10">
            <a:extLst>
              <a:ext uri="{FF2B5EF4-FFF2-40B4-BE49-F238E27FC236}">
                <a16:creationId xmlns:a16="http://schemas.microsoft.com/office/drawing/2014/main" id="{607AEBFC-86D9-5543-B30F-A53171919F04}"/>
              </a:ext>
            </a:extLst>
          </p:cNvPr>
          <p:cNvSpPr/>
          <p:nvPr userDrawn="1"/>
        </p:nvSpPr>
        <p:spPr>
          <a:xfrm>
            <a:off x="0" y="6216074"/>
            <a:ext cx="12192000" cy="64192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2" name="Picture 11">
            <a:extLst>
              <a:ext uri="{FF2B5EF4-FFF2-40B4-BE49-F238E27FC236}">
                <a16:creationId xmlns:a16="http://schemas.microsoft.com/office/drawing/2014/main" id="{B3C55001-3906-B04C-A273-C954A003007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37893" y="6355325"/>
            <a:ext cx="1161415" cy="363631"/>
          </a:xfrm>
          <a:prstGeom prst="rect">
            <a:avLst/>
          </a:prstGeom>
        </p:spPr>
      </p:pic>
    </p:spTree>
    <p:extLst>
      <p:ext uri="{BB962C8B-B14F-4D97-AF65-F5344CB8AC3E}">
        <p14:creationId xmlns:p14="http://schemas.microsoft.com/office/powerpoint/2010/main" val="3869523964"/>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Lst>
  <p:hf hdr="0" ftr="0" dt="0"/>
  <p:txStyles>
    <p:titleStyle>
      <a:lvl1pPr algn="l" defTabSz="914332" rtl="0" eaLnBrk="1" latinLnBrk="0" hangingPunct="1">
        <a:lnSpc>
          <a:spcPct val="90000"/>
        </a:lnSpc>
        <a:spcBef>
          <a:spcPct val="0"/>
        </a:spcBef>
        <a:buNone/>
        <a:defRPr sz="4800" b="0" kern="1200">
          <a:solidFill>
            <a:schemeClr val="tx1"/>
          </a:solidFill>
          <a:latin typeface="+mj-lt"/>
          <a:ea typeface="+mj-ea"/>
          <a:cs typeface="+mj-cs"/>
        </a:defRPr>
      </a:lvl1pPr>
    </p:titleStyle>
    <p:bodyStyle>
      <a:lvl1pPr marL="228584" indent="-228584" algn="l" defTabSz="914332" rtl="0" eaLnBrk="1" latinLnBrk="0" hangingPunct="1">
        <a:lnSpc>
          <a:spcPct val="90000"/>
        </a:lnSpc>
        <a:spcBef>
          <a:spcPts val="1000"/>
        </a:spcBef>
        <a:buFont typeface="Arial" panose="020B0604020202020204" pitchFamily="34" charset="0"/>
        <a:buChar char="•"/>
        <a:defRPr sz="3733" kern="1200">
          <a:solidFill>
            <a:schemeClr val="tx1"/>
          </a:solidFill>
          <a:latin typeface="+mn-lt"/>
          <a:ea typeface="+mn-ea"/>
          <a:cs typeface="+mn-cs"/>
        </a:defRPr>
      </a:lvl1pPr>
      <a:lvl2pPr marL="685750" indent="-228584" algn="l" defTabSz="914332"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2pPr>
      <a:lvl3pPr marL="1142914" indent="-228584" algn="l" defTabSz="914332"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080"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4pPr>
      <a:lvl5pPr marL="2057247"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3.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diagramLayout" Target="../diagrams/layout15.xml"/><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openxmlformats.org/officeDocument/2006/relationships/image" Target="../media/image16.png"/><Relationship Id="rId5" Type="http://schemas.openxmlformats.org/officeDocument/2006/relationships/diagramColors" Target="../diagrams/colors15.xml"/><Relationship Id="rId10" Type="http://schemas.openxmlformats.org/officeDocument/2006/relationships/image" Target="../media/image15.svg"/><Relationship Id="rId4" Type="http://schemas.openxmlformats.org/officeDocument/2006/relationships/diagramQuickStyle" Target="../diagrams/quickStyle15.xml"/><Relationship Id="rId9" Type="http://schemas.openxmlformats.org/officeDocument/2006/relationships/image" Target="../media/image14.png"/><Relationship Id="rId14" Type="http://schemas.openxmlformats.org/officeDocument/2006/relationships/image" Target="../media/image19.svg"/></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hyperlink" Target="http://soa.qualtrics.com/jfe/form/SV_2bJ5s2qXY8PoWpf"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0.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Solving Problems and Overcoming Obstacles in GAAP LDTI Webcast</a:t>
            </a:r>
          </a:p>
        </p:txBody>
      </p:sp>
      <p:sp>
        <p:nvSpPr>
          <p:cNvPr id="3" name="Subtitle 2"/>
          <p:cNvSpPr>
            <a:spLocks noGrp="1"/>
          </p:cNvSpPr>
          <p:nvPr>
            <p:ph type="subTitle" idx="1"/>
          </p:nvPr>
        </p:nvSpPr>
        <p:spPr>
          <a:xfrm>
            <a:off x="807264" y="3075416"/>
            <a:ext cx="6097376" cy="325793"/>
          </a:xfrm>
        </p:spPr>
        <p:txBody>
          <a:bodyPr/>
          <a:lstStyle/>
          <a:p>
            <a:r>
              <a:rPr lang="en-US" sz="1733" cap="none" dirty="0"/>
              <a:t>Moderator/Presenter: Scott D. Houghton, FSA, MAAA</a:t>
            </a:r>
          </a:p>
        </p:txBody>
      </p:sp>
      <p:sp>
        <p:nvSpPr>
          <p:cNvPr id="4" name="Text Placeholder 3"/>
          <p:cNvSpPr>
            <a:spLocks noGrp="1"/>
          </p:cNvSpPr>
          <p:nvPr>
            <p:ph type="body" sz="quarter" idx="10"/>
          </p:nvPr>
        </p:nvSpPr>
        <p:spPr>
          <a:xfrm>
            <a:off x="807264" y="3617976"/>
            <a:ext cx="6096947" cy="825893"/>
          </a:xfrm>
        </p:spPr>
        <p:txBody>
          <a:bodyPr/>
          <a:lstStyle/>
          <a:p>
            <a:pPr>
              <a:spcBef>
                <a:spcPts val="0"/>
              </a:spcBef>
            </a:pPr>
            <a:r>
              <a:rPr lang="en-US" dirty="0"/>
              <a:t>Presenters:  </a:t>
            </a:r>
            <a:r>
              <a:rPr lang="pt-BR" dirty="0"/>
              <a:t>Bill Cember, FSA, MAAA</a:t>
            </a:r>
          </a:p>
          <a:p>
            <a:pPr>
              <a:spcBef>
                <a:spcPts val="0"/>
              </a:spcBef>
            </a:pPr>
            <a:r>
              <a:rPr lang="en-US" dirty="0"/>
              <a:t>                       Katherine M Papillon-</a:t>
            </a:r>
            <a:r>
              <a:rPr lang="en-US" dirty="0" err="1"/>
              <a:t>Rodrigue</a:t>
            </a:r>
            <a:r>
              <a:rPr lang="en-US" dirty="0"/>
              <a:t> ASA,CERA</a:t>
            </a:r>
          </a:p>
        </p:txBody>
      </p:sp>
      <p:sp>
        <p:nvSpPr>
          <p:cNvPr id="5" name="Text Placeholder 4"/>
          <p:cNvSpPr>
            <a:spLocks noGrp="1"/>
          </p:cNvSpPr>
          <p:nvPr>
            <p:ph type="body" sz="quarter" idx="11"/>
          </p:nvPr>
        </p:nvSpPr>
        <p:spPr>
          <a:xfrm>
            <a:off x="792408" y="4672751"/>
            <a:ext cx="6096947" cy="222103"/>
          </a:xfrm>
        </p:spPr>
        <p:txBody>
          <a:bodyPr/>
          <a:lstStyle/>
          <a:p>
            <a:r>
              <a:rPr lang="en-US" dirty="0"/>
              <a:t>January 20, 2021</a:t>
            </a:r>
          </a:p>
        </p:txBody>
      </p:sp>
    </p:spTree>
    <p:extLst>
      <p:ext uri="{BB962C8B-B14F-4D97-AF65-F5344CB8AC3E}">
        <p14:creationId xmlns:p14="http://schemas.microsoft.com/office/powerpoint/2010/main" val="1979793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Business Context</a:t>
            </a:r>
            <a:br>
              <a:rPr lang="en-US" dirty="0"/>
            </a:br>
            <a:r>
              <a:rPr lang="en-US" sz="2400" dirty="0">
                <a:solidFill>
                  <a:srgbClr val="024D7C"/>
                </a:solidFill>
              </a:rPr>
              <a:t>GAAP &amp; Non-GAAP Financial Measures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10</a:t>
            </a:fld>
            <a:endParaRPr lang="en-US" dirty="0"/>
          </a:p>
        </p:txBody>
      </p:sp>
      <p:sp>
        <p:nvSpPr>
          <p:cNvPr id="6" name="Content Placeholder 4">
            <a:extLst>
              <a:ext uri="{FF2B5EF4-FFF2-40B4-BE49-F238E27FC236}">
                <a16:creationId xmlns:a16="http://schemas.microsoft.com/office/drawing/2014/main" id="{EA7AD366-3975-4B9A-AE5B-1A268CCB513C}"/>
              </a:ext>
            </a:extLst>
          </p:cNvPr>
          <p:cNvSpPr>
            <a:spLocks noGrp="1"/>
          </p:cNvSpPr>
          <p:nvPr>
            <p:ph sz="quarter" idx="12"/>
          </p:nvPr>
        </p:nvSpPr>
        <p:spPr>
          <a:xfrm>
            <a:off x="7709482" y="1895912"/>
            <a:ext cx="4121526" cy="2768600"/>
          </a:xfrm>
          <a:ln w="19050">
            <a:solidFill>
              <a:schemeClr val="tx1"/>
            </a:solidFill>
          </a:ln>
        </p:spPr>
        <p:txBody>
          <a:bodyPr>
            <a:noAutofit/>
          </a:bodyPr>
          <a:lstStyle/>
          <a:p>
            <a:r>
              <a:rPr lang="en-US" sz="2600" dirty="0"/>
              <a:t>Top VA writers subject to GAAP are all using non-GAAP financial measures in addition to GAAP</a:t>
            </a:r>
          </a:p>
          <a:p>
            <a:r>
              <a:rPr lang="en-US" sz="2600" dirty="0"/>
              <a:t>Different treatment of living benefit riders by company</a:t>
            </a:r>
          </a:p>
        </p:txBody>
      </p:sp>
      <p:graphicFrame>
        <p:nvGraphicFramePr>
          <p:cNvPr id="8" name="Table 8">
            <a:extLst>
              <a:ext uri="{FF2B5EF4-FFF2-40B4-BE49-F238E27FC236}">
                <a16:creationId xmlns:a16="http://schemas.microsoft.com/office/drawing/2014/main" id="{F761114B-1A63-4290-8D20-FCB816C63522}"/>
              </a:ext>
            </a:extLst>
          </p:cNvPr>
          <p:cNvGraphicFramePr>
            <a:graphicFrameLocks noGrp="1"/>
          </p:cNvGraphicFramePr>
          <p:nvPr>
            <p:extLst>
              <p:ext uri="{D42A27DB-BD31-4B8C-83A1-F6EECF244321}">
                <p14:modId xmlns:p14="http://schemas.microsoft.com/office/powerpoint/2010/main" val="2488790132"/>
              </p:ext>
            </p:extLst>
          </p:nvPr>
        </p:nvGraphicFramePr>
        <p:xfrm>
          <a:off x="838200" y="1895912"/>
          <a:ext cx="6394074" cy="2768600"/>
        </p:xfrm>
        <a:graphic>
          <a:graphicData uri="http://schemas.openxmlformats.org/drawingml/2006/table">
            <a:tbl>
              <a:tblPr firstRow="1" bandRow="1">
                <a:tableStyleId>{5C22544A-7EE6-4342-B048-85BDC9FD1C3A}</a:tableStyleId>
              </a:tblPr>
              <a:tblGrid>
                <a:gridCol w="2131358">
                  <a:extLst>
                    <a:ext uri="{9D8B030D-6E8A-4147-A177-3AD203B41FA5}">
                      <a16:colId xmlns:a16="http://schemas.microsoft.com/office/drawing/2014/main" val="1153062697"/>
                    </a:ext>
                  </a:extLst>
                </a:gridCol>
                <a:gridCol w="2131358">
                  <a:extLst>
                    <a:ext uri="{9D8B030D-6E8A-4147-A177-3AD203B41FA5}">
                      <a16:colId xmlns:a16="http://schemas.microsoft.com/office/drawing/2014/main" val="3460344762"/>
                    </a:ext>
                  </a:extLst>
                </a:gridCol>
                <a:gridCol w="2131358">
                  <a:extLst>
                    <a:ext uri="{9D8B030D-6E8A-4147-A177-3AD203B41FA5}">
                      <a16:colId xmlns:a16="http://schemas.microsoft.com/office/drawing/2014/main" val="3013464754"/>
                    </a:ext>
                  </a:extLst>
                </a:gridCol>
              </a:tblGrid>
              <a:tr h="370840">
                <a:tc>
                  <a:txBody>
                    <a:bodyPr/>
                    <a:lstStyle/>
                    <a:p>
                      <a:r>
                        <a:rPr lang="en-US" dirty="0"/>
                        <a:t>Company</a:t>
                      </a:r>
                    </a:p>
                  </a:txBody>
                  <a:tcPr/>
                </a:tc>
                <a:tc>
                  <a:txBody>
                    <a:bodyPr/>
                    <a:lstStyle/>
                    <a:p>
                      <a:r>
                        <a:rPr lang="en-US" dirty="0"/>
                        <a:t>GAAP GMWB Treatment</a:t>
                      </a:r>
                    </a:p>
                  </a:txBody>
                  <a:tcPr/>
                </a:tc>
                <a:tc>
                  <a:txBody>
                    <a:bodyPr/>
                    <a:lstStyle/>
                    <a:p>
                      <a:r>
                        <a:rPr lang="en-US" dirty="0"/>
                        <a:t>Uses Additional Non-GAAP Financial Measure?</a:t>
                      </a:r>
                    </a:p>
                  </a:txBody>
                  <a:tcPr/>
                </a:tc>
                <a:extLst>
                  <a:ext uri="{0D108BD9-81ED-4DB2-BD59-A6C34878D82A}">
                    <a16:rowId xmlns:a16="http://schemas.microsoft.com/office/drawing/2014/main" val="701708237"/>
                  </a:ext>
                </a:extLst>
              </a:tr>
              <a:tr h="370840">
                <a:tc>
                  <a:txBody>
                    <a:bodyPr/>
                    <a:lstStyle/>
                    <a:p>
                      <a:r>
                        <a:rPr lang="en-US" dirty="0"/>
                        <a:t>Prudential</a:t>
                      </a:r>
                    </a:p>
                  </a:txBody>
                  <a:tcPr/>
                </a:tc>
                <a:tc>
                  <a:txBody>
                    <a:bodyPr/>
                    <a:lstStyle/>
                    <a:p>
                      <a:r>
                        <a:rPr lang="en-US" dirty="0"/>
                        <a:t>Fair Value</a:t>
                      </a:r>
                    </a:p>
                  </a:txBody>
                  <a:tcPr/>
                </a:tc>
                <a:tc>
                  <a:txBody>
                    <a:bodyPr/>
                    <a:lstStyle/>
                    <a:p>
                      <a:r>
                        <a:rPr lang="en-US" dirty="0"/>
                        <a:t>Yes</a:t>
                      </a:r>
                    </a:p>
                  </a:txBody>
                  <a:tcPr/>
                </a:tc>
                <a:extLst>
                  <a:ext uri="{0D108BD9-81ED-4DB2-BD59-A6C34878D82A}">
                    <a16:rowId xmlns:a16="http://schemas.microsoft.com/office/drawing/2014/main" val="1313449200"/>
                  </a:ext>
                </a:extLst>
              </a:tr>
              <a:tr h="370840">
                <a:tc>
                  <a:txBody>
                    <a:bodyPr/>
                    <a:lstStyle/>
                    <a:p>
                      <a:r>
                        <a:rPr lang="en-US" dirty="0"/>
                        <a:t>Equitable</a:t>
                      </a:r>
                    </a:p>
                  </a:txBody>
                  <a:tcPr/>
                </a:tc>
                <a:tc>
                  <a:txBody>
                    <a:bodyPr/>
                    <a:lstStyle/>
                    <a:p>
                      <a:r>
                        <a:rPr lang="en-US" dirty="0"/>
                        <a:t>Fair Value</a:t>
                      </a:r>
                    </a:p>
                  </a:txBody>
                  <a:tcPr/>
                </a:tc>
                <a:tc>
                  <a:txBody>
                    <a:bodyPr/>
                    <a:lstStyle/>
                    <a:p>
                      <a:r>
                        <a:rPr lang="en-US" dirty="0"/>
                        <a:t>Yes</a:t>
                      </a:r>
                    </a:p>
                  </a:txBody>
                  <a:tcPr/>
                </a:tc>
                <a:extLst>
                  <a:ext uri="{0D108BD9-81ED-4DB2-BD59-A6C34878D82A}">
                    <a16:rowId xmlns:a16="http://schemas.microsoft.com/office/drawing/2014/main" val="2061623629"/>
                  </a:ext>
                </a:extLst>
              </a:tr>
              <a:tr h="370840">
                <a:tc>
                  <a:txBody>
                    <a:bodyPr/>
                    <a:lstStyle/>
                    <a:p>
                      <a:r>
                        <a:rPr lang="en-US" dirty="0"/>
                        <a:t>Lincoln Financial</a:t>
                      </a:r>
                    </a:p>
                  </a:txBody>
                  <a:tcPr/>
                </a:tc>
                <a:tc>
                  <a:txBody>
                    <a:bodyPr/>
                    <a:lstStyle/>
                    <a:p>
                      <a:r>
                        <a:rPr lang="en-US" dirty="0"/>
                        <a:t>Combination</a:t>
                      </a:r>
                    </a:p>
                  </a:txBody>
                  <a:tcPr/>
                </a:tc>
                <a:tc>
                  <a:txBody>
                    <a:bodyPr/>
                    <a:lstStyle/>
                    <a:p>
                      <a:r>
                        <a:rPr lang="en-US" dirty="0"/>
                        <a:t>Yes</a:t>
                      </a:r>
                    </a:p>
                  </a:txBody>
                  <a:tcPr/>
                </a:tc>
                <a:extLst>
                  <a:ext uri="{0D108BD9-81ED-4DB2-BD59-A6C34878D82A}">
                    <a16:rowId xmlns:a16="http://schemas.microsoft.com/office/drawing/2014/main" val="2209850646"/>
                  </a:ext>
                </a:extLst>
              </a:tr>
              <a:tr h="370840">
                <a:tc>
                  <a:txBody>
                    <a:bodyPr/>
                    <a:lstStyle/>
                    <a:p>
                      <a:r>
                        <a:rPr lang="en-US" dirty="0"/>
                        <a:t>AIG</a:t>
                      </a:r>
                    </a:p>
                  </a:txBody>
                  <a:tcPr/>
                </a:tc>
                <a:tc>
                  <a:txBody>
                    <a:bodyPr/>
                    <a:lstStyle/>
                    <a:p>
                      <a:r>
                        <a:rPr lang="en-US" dirty="0"/>
                        <a:t>Fair Value</a:t>
                      </a:r>
                    </a:p>
                  </a:txBody>
                  <a:tcPr/>
                </a:tc>
                <a:tc>
                  <a:txBody>
                    <a:bodyPr/>
                    <a:lstStyle/>
                    <a:p>
                      <a:r>
                        <a:rPr lang="en-US" dirty="0"/>
                        <a:t>Yes</a:t>
                      </a:r>
                    </a:p>
                  </a:txBody>
                  <a:tcPr/>
                </a:tc>
                <a:extLst>
                  <a:ext uri="{0D108BD9-81ED-4DB2-BD59-A6C34878D82A}">
                    <a16:rowId xmlns:a16="http://schemas.microsoft.com/office/drawing/2014/main" val="2166858642"/>
                  </a:ext>
                </a:extLst>
              </a:tr>
              <a:tr h="370840">
                <a:tc>
                  <a:txBody>
                    <a:bodyPr/>
                    <a:lstStyle/>
                    <a:p>
                      <a:r>
                        <a:rPr lang="en-US" dirty="0" err="1"/>
                        <a:t>Brighthouse</a:t>
                      </a:r>
                      <a:endParaRPr lang="en-US" dirty="0"/>
                    </a:p>
                  </a:txBody>
                  <a:tcPr/>
                </a:tc>
                <a:tc>
                  <a:txBody>
                    <a:bodyPr/>
                    <a:lstStyle/>
                    <a:p>
                      <a:r>
                        <a:rPr lang="en-US" dirty="0"/>
                        <a:t>Combination</a:t>
                      </a:r>
                    </a:p>
                  </a:txBody>
                  <a:tcPr/>
                </a:tc>
                <a:tc>
                  <a:txBody>
                    <a:bodyPr/>
                    <a:lstStyle/>
                    <a:p>
                      <a:r>
                        <a:rPr lang="en-US" dirty="0"/>
                        <a:t>Yes</a:t>
                      </a:r>
                    </a:p>
                  </a:txBody>
                  <a:tcPr/>
                </a:tc>
                <a:extLst>
                  <a:ext uri="{0D108BD9-81ED-4DB2-BD59-A6C34878D82A}">
                    <a16:rowId xmlns:a16="http://schemas.microsoft.com/office/drawing/2014/main" val="3138255623"/>
                  </a:ext>
                </a:extLst>
              </a:tr>
            </a:tbl>
          </a:graphicData>
        </a:graphic>
      </p:graphicFrame>
      <p:sp>
        <p:nvSpPr>
          <p:cNvPr id="10" name="TextBox 9">
            <a:extLst>
              <a:ext uri="{FF2B5EF4-FFF2-40B4-BE49-F238E27FC236}">
                <a16:creationId xmlns:a16="http://schemas.microsoft.com/office/drawing/2014/main" id="{0BE59EA7-8445-4743-9E82-6E5AB050A1DF}"/>
              </a:ext>
            </a:extLst>
          </p:cNvPr>
          <p:cNvSpPr txBox="1"/>
          <p:nvPr/>
        </p:nvSpPr>
        <p:spPr>
          <a:xfrm>
            <a:off x="838200" y="5154845"/>
            <a:ext cx="10992808" cy="523220"/>
          </a:xfrm>
          <a:prstGeom prst="rect">
            <a:avLst/>
          </a:prstGeom>
          <a:solidFill>
            <a:srgbClr val="FFFF00"/>
          </a:solidFill>
        </p:spPr>
        <p:txBody>
          <a:bodyPr wrap="square">
            <a:spAutoFit/>
          </a:bodyPr>
          <a:lstStyle/>
          <a:p>
            <a:r>
              <a:rPr lang="en-US" sz="2800" b="1" dirty="0"/>
              <a:t>How the heck are ordinary investors supposed to understand this?</a:t>
            </a:r>
          </a:p>
        </p:txBody>
      </p:sp>
    </p:spTree>
    <p:extLst>
      <p:ext uri="{BB962C8B-B14F-4D97-AF65-F5344CB8AC3E}">
        <p14:creationId xmlns:p14="http://schemas.microsoft.com/office/powerpoint/2010/main" val="3320105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Business Context</a:t>
            </a:r>
            <a:br>
              <a:rPr lang="en-US" dirty="0"/>
            </a:br>
            <a:r>
              <a:rPr lang="en-US" sz="2400" dirty="0">
                <a:solidFill>
                  <a:srgbClr val="024D7C"/>
                </a:solidFill>
              </a:rPr>
              <a:t>Non-GAAP Financial Measures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11</a:t>
            </a:fld>
            <a:endParaRPr lang="en-US" dirty="0"/>
          </a:p>
        </p:txBody>
      </p:sp>
      <p:sp>
        <p:nvSpPr>
          <p:cNvPr id="9" name="Content Placeholder 4">
            <a:extLst>
              <a:ext uri="{FF2B5EF4-FFF2-40B4-BE49-F238E27FC236}">
                <a16:creationId xmlns:a16="http://schemas.microsoft.com/office/drawing/2014/main" id="{4E6BF646-28E0-445E-90AF-79C9DBD82F44}"/>
              </a:ext>
            </a:extLst>
          </p:cNvPr>
          <p:cNvSpPr>
            <a:spLocks noGrp="1"/>
          </p:cNvSpPr>
          <p:nvPr>
            <p:ph sz="quarter" idx="12"/>
          </p:nvPr>
        </p:nvSpPr>
        <p:spPr>
          <a:xfrm>
            <a:off x="8523214" y="1699682"/>
            <a:ext cx="2830585" cy="4213225"/>
          </a:xfrm>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sz="2000" dirty="0"/>
              <a:t>Example adjustments in non-GAAP financial measures</a:t>
            </a:r>
          </a:p>
          <a:p>
            <a:r>
              <a:rPr lang="en-US" sz="2000" dirty="0"/>
              <a:t>Realized gains/losses associated with fair value changes on riders and hedge assets</a:t>
            </a:r>
          </a:p>
          <a:p>
            <a:r>
              <a:rPr lang="en-US" sz="2000" dirty="0"/>
              <a:t>Change in reserves from benefit ratio unlocking</a:t>
            </a:r>
          </a:p>
          <a:p>
            <a:r>
              <a:rPr lang="en-US" sz="2000" dirty="0"/>
              <a:t>GMIB fees &amp; costs</a:t>
            </a:r>
          </a:p>
          <a:p>
            <a:r>
              <a:rPr lang="en-US" sz="2000" dirty="0"/>
              <a:t>Covid-19 Impacts</a:t>
            </a:r>
          </a:p>
        </p:txBody>
      </p:sp>
      <p:graphicFrame>
        <p:nvGraphicFramePr>
          <p:cNvPr id="7" name="Diagram 6">
            <a:extLst>
              <a:ext uri="{FF2B5EF4-FFF2-40B4-BE49-F238E27FC236}">
                <a16:creationId xmlns:a16="http://schemas.microsoft.com/office/drawing/2014/main" id="{C0BC1F06-F266-4056-A425-2A0147F75178}"/>
              </a:ext>
            </a:extLst>
          </p:cNvPr>
          <p:cNvGraphicFramePr/>
          <p:nvPr>
            <p:extLst>
              <p:ext uri="{D42A27DB-BD31-4B8C-83A1-F6EECF244321}">
                <p14:modId xmlns:p14="http://schemas.microsoft.com/office/powerpoint/2010/main" val="3616901215"/>
              </p:ext>
            </p:extLst>
          </p:nvPr>
        </p:nvGraphicFramePr>
        <p:xfrm>
          <a:off x="838202" y="1699681"/>
          <a:ext cx="7508844"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1747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Liability Changes</a:t>
            </a:r>
            <a:br>
              <a:rPr lang="en-US" dirty="0"/>
            </a:br>
            <a:r>
              <a:rPr lang="en-US" sz="2400" dirty="0">
                <a:solidFill>
                  <a:srgbClr val="024D7C"/>
                </a:solidFill>
              </a:rPr>
              <a:t>DAC</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12</a:t>
            </a:fld>
            <a:endParaRPr lang="en-US" dirty="0"/>
          </a:p>
        </p:txBody>
      </p:sp>
      <p:graphicFrame>
        <p:nvGraphicFramePr>
          <p:cNvPr id="7" name="Diagram 6">
            <a:extLst>
              <a:ext uri="{FF2B5EF4-FFF2-40B4-BE49-F238E27FC236}">
                <a16:creationId xmlns:a16="http://schemas.microsoft.com/office/drawing/2014/main" id="{C0BC1F06-F266-4056-A425-2A0147F75178}"/>
              </a:ext>
            </a:extLst>
          </p:cNvPr>
          <p:cNvGraphicFramePr/>
          <p:nvPr>
            <p:extLst>
              <p:ext uri="{D42A27DB-BD31-4B8C-83A1-F6EECF244321}">
                <p14:modId xmlns:p14="http://schemas.microsoft.com/office/powerpoint/2010/main" val="1519903022"/>
              </p:ext>
            </p:extLst>
          </p:nvPr>
        </p:nvGraphicFramePr>
        <p:xfrm>
          <a:off x="838201" y="1699681"/>
          <a:ext cx="11068307"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131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Liability Changes</a:t>
            </a:r>
            <a:br>
              <a:rPr lang="en-US" dirty="0"/>
            </a:br>
            <a:r>
              <a:rPr lang="en-US" sz="2400" dirty="0">
                <a:solidFill>
                  <a:srgbClr val="024D7C"/>
                </a:solidFill>
              </a:rPr>
              <a:t>Market Risk Benefits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13</a:t>
            </a:fld>
            <a:endParaRPr lang="en-US" dirty="0"/>
          </a:p>
        </p:txBody>
      </p:sp>
      <p:graphicFrame>
        <p:nvGraphicFramePr>
          <p:cNvPr id="7" name="Diagram 6">
            <a:extLst>
              <a:ext uri="{FF2B5EF4-FFF2-40B4-BE49-F238E27FC236}">
                <a16:creationId xmlns:a16="http://schemas.microsoft.com/office/drawing/2014/main" id="{C0BC1F06-F266-4056-A425-2A0147F75178}"/>
              </a:ext>
            </a:extLst>
          </p:cNvPr>
          <p:cNvGraphicFramePr/>
          <p:nvPr>
            <p:extLst>
              <p:ext uri="{D42A27DB-BD31-4B8C-83A1-F6EECF244321}">
                <p14:modId xmlns:p14="http://schemas.microsoft.com/office/powerpoint/2010/main" val="2973668832"/>
              </p:ext>
            </p:extLst>
          </p:nvPr>
        </p:nvGraphicFramePr>
        <p:xfrm>
          <a:off x="838201" y="1699681"/>
          <a:ext cx="11068307"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3677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Liability Changes</a:t>
            </a:r>
            <a:br>
              <a:rPr lang="en-US" dirty="0"/>
            </a:br>
            <a:r>
              <a:rPr lang="en-US" sz="2400" dirty="0">
                <a:solidFill>
                  <a:srgbClr val="024D7C"/>
                </a:solidFill>
              </a:rPr>
              <a:t>Enhanced Disclosures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14</a:t>
            </a:fld>
            <a:endParaRPr lang="en-US" dirty="0"/>
          </a:p>
        </p:txBody>
      </p:sp>
      <p:graphicFrame>
        <p:nvGraphicFramePr>
          <p:cNvPr id="7" name="Diagram 6">
            <a:extLst>
              <a:ext uri="{FF2B5EF4-FFF2-40B4-BE49-F238E27FC236}">
                <a16:creationId xmlns:a16="http://schemas.microsoft.com/office/drawing/2014/main" id="{C0BC1F06-F266-4056-A425-2A0147F75178}"/>
              </a:ext>
            </a:extLst>
          </p:cNvPr>
          <p:cNvGraphicFramePr/>
          <p:nvPr>
            <p:extLst>
              <p:ext uri="{D42A27DB-BD31-4B8C-83A1-F6EECF244321}">
                <p14:modId xmlns:p14="http://schemas.microsoft.com/office/powerpoint/2010/main" val="2377122319"/>
              </p:ext>
            </p:extLst>
          </p:nvPr>
        </p:nvGraphicFramePr>
        <p:xfrm>
          <a:off x="838201" y="1699681"/>
          <a:ext cx="11068307"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7883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Reinsurance</a:t>
            </a:r>
            <a:br>
              <a:rPr lang="en-US" dirty="0"/>
            </a:br>
            <a:r>
              <a:rPr lang="en-US" dirty="0"/>
              <a:t>Katherine Papillon-Rodrigue, ASA, CERA</a:t>
            </a:r>
          </a:p>
        </p:txBody>
      </p:sp>
    </p:spTree>
    <p:extLst>
      <p:ext uri="{BB962C8B-B14F-4D97-AF65-F5344CB8AC3E}">
        <p14:creationId xmlns:p14="http://schemas.microsoft.com/office/powerpoint/2010/main" val="2145083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A383A-7ECC-4C45-9DD3-0B2E5C592C00}"/>
              </a:ext>
            </a:extLst>
          </p:cNvPr>
          <p:cNvSpPr>
            <a:spLocks noGrp="1"/>
          </p:cNvSpPr>
          <p:nvPr>
            <p:ph type="title"/>
          </p:nvPr>
        </p:nvSpPr>
        <p:spPr/>
        <p:txBody>
          <a:bodyPr>
            <a:normAutofit/>
          </a:bodyPr>
          <a:lstStyle/>
          <a:p>
            <a:r>
              <a:rPr lang="en-US" sz="5300" dirty="0"/>
              <a:t>Reinsurance</a:t>
            </a:r>
            <a:br>
              <a:rPr lang="en-US" dirty="0"/>
            </a:br>
            <a:r>
              <a:rPr lang="en-US" sz="2700" dirty="0">
                <a:solidFill>
                  <a:srgbClr val="024D7C"/>
                </a:solidFill>
              </a:rPr>
              <a:t>What is changing?</a:t>
            </a:r>
            <a:endParaRPr lang="en-US" sz="2700" dirty="0"/>
          </a:p>
        </p:txBody>
      </p:sp>
      <p:sp>
        <p:nvSpPr>
          <p:cNvPr id="3" name="Content Placeholder 2">
            <a:extLst>
              <a:ext uri="{FF2B5EF4-FFF2-40B4-BE49-F238E27FC236}">
                <a16:creationId xmlns:a16="http://schemas.microsoft.com/office/drawing/2014/main" id="{EF71D14F-2CAE-4F3B-99C3-870546A60943}"/>
              </a:ext>
            </a:extLst>
          </p:cNvPr>
          <p:cNvSpPr>
            <a:spLocks noGrp="1"/>
          </p:cNvSpPr>
          <p:nvPr>
            <p:ph sz="quarter" idx="12"/>
          </p:nvPr>
        </p:nvSpPr>
        <p:spPr/>
        <p:txBody>
          <a:bodyPr/>
          <a:lstStyle/>
          <a:p>
            <a:r>
              <a:rPr lang="en-US" sz="2400" dirty="0"/>
              <a:t>No specific changes to the reinsurance guidance</a:t>
            </a:r>
          </a:p>
          <a:p>
            <a:r>
              <a:rPr lang="en-US" sz="2400" dirty="0"/>
              <a:t>Ongoing discussion in AICPA industry group</a:t>
            </a:r>
          </a:p>
          <a:p>
            <a:r>
              <a:rPr lang="en-US" sz="2400" dirty="0"/>
              <a:t>Assumed Reinsurance Items</a:t>
            </a:r>
          </a:p>
          <a:p>
            <a:endParaRPr lang="en-US" sz="2400" dirty="0"/>
          </a:p>
        </p:txBody>
      </p:sp>
      <p:sp>
        <p:nvSpPr>
          <p:cNvPr id="4" name="Slide Number Placeholder 3">
            <a:extLst>
              <a:ext uri="{FF2B5EF4-FFF2-40B4-BE49-F238E27FC236}">
                <a16:creationId xmlns:a16="http://schemas.microsoft.com/office/drawing/2014/main" id="{937F4590-DCBF-4DA8-8B78-C3D5049B286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5" name="Table 5">
            <a:extLst>
              <a:ext uri="{FF2B5EF4-FFF2-40B4-BE49-F238E27FC236}">
                <a16:creationId xmlns:a16="http://schemas.microsoft.com/office/drawing/2014/main" id="{423E4636-022F-4C9D-B4B1-E93C6BD34D3A}"/>
              </a:ext>
            </a:extLst>
          </p:cNvPr>
          <p:cNvGraphicFramePr>
            <a:graphicFrameLocks noGrp="1"/>
          </p:cNvGraphicFramePr>
          <p:nvPr/>
        </p:nvGraphicFramePr>
        <p:xfrm>
          <a:off x="2032000" y="3120357"/>
          <a:ext cx="8128000" cy="32918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696157404"/>
                    </a:ext>
                  </a:extLst>
                </a:gridCol>
                <a:gridCol w="6502400">
                  <a:extLst>
                    <a:ext uri="{9D8B030D-6E8A-4147-A177-3AD203B41FA5}">
                      <a16:colId xmlns:a16="http://schemas.microsoft.com/office/drawing/2014/main" val="3368784653"/>
                    </a:ext>
                  </a:extLst>
                </a:gridCol>
              </a:tblGrid>
              <a:tr h="404262">
                <a:tc>
                  <a:txBody>
                    <a:bodyPr/>
                    <a:lstStyle/>
                    <a:p>
                      <a:pPr algn="ctr"/>
                      <a:r>
                        <a:rPr lang="en-US" sz="2400" dirty="0"/>
                        <a:t>item</a:t>
                      </a:r>
                    </a:p>
                  </a:txBody>
                  <a:tcPr/>
                </a:tc>
                <a:tc>
                  <a:txBody>
                    <a:bodyPr/>
                    <a:lstStyle/>
                    <a:p>
                      <a:pPr algn="ctr"/>
                      <a:r>
                        <a:rPr lang="en-US" sz="2400" dirty="0"/>
                        <a:t>Description</a:t>
                      </a:r>
                    </a:p>
                  </a:txBody>
                  <a:tcPr/>
                </a:tc>
                <a:extLst>
                  <a:ext uri="{0D108BD9-81ED-4DB2-BD59-A6C34878D82A}">
                    <a16:rowId xmlns:a16="http://schemas.microsoft.com/office/drawing/2014/main" val="850274424"/>
                  </a:ext>
                </a:extLst>
              </a:tr>
              <a:tr h="727671">
                <a:tc>
                  <a:txBody>
                    <a:bodyPr/>
                    <a:lstStyle/>
                    <a:p>
                      <a:pPr algn="ctr"/>
                      <a:r>
                        <a:rPr lang="en-US" sz="2400" dirty="0"/>
                        <a:t>12A</a:t>
                      </a:r>
                    </a:p>
                  </a:txBody>
                  <a:tcPr/>
                </a:tc>
                <a:tc>
                  <a:txBody>
                    <a:bodyPr/>
                    <a:lstStyle/>
                    <a:p>
                      <a:r>
                        <a:rPr lang="en-US" sz="2400" dirty="0"/>
                        <a:t>Under LDTI,  what date the reinsurance contract enter date be used?</a:t>
                      </a:r>
                    </a:p>
                  </a:txBody>
                  <a:tcPr/>
                </a:tc>
                <a:extLst>
                  <a:ext uri="{0D108BD9-81ED-4DB2-BD59-A6C34878D82A}">
                    <a16:rowId xmlns:a16="http://schemas.microsoft.com/office/drawing/2014/main" val="1150472036"/>
                  </a:ext>
                </a:extLst>
              </a:tr>
              <a:tr h="1051080">
                <a:tc>
                  <a:txBody>
                    <a:bodyPr/>
                    <a:lstStyle/>
                    <a:p>
                      <a:pPr algn="ctr"/>
                      <a:r>
                        <a:rPr lang="en-US" sz="2400" dirty="0"/>
                        <a:t>12B</a:t>
                      </a:r>
                    </a:p>
                  </a:txBody>
                  <a:tcPr/>
                </a:tc>
                <a:tc>
                  <a:txBody>
                    <a:bodyPr/>
                    <a:lstStyle/>
                    <a:p>
                      <a:r>
                        <a:rPr lang="en-US" sz="2400" dirty="0"/>
                        <a:t>Unit of Account to use in NRP calculation for reinsurance contracts with fixed non-cancellable terms</a:t>
                      </a:r>
                    </a:p>
                  </a:txBody>
                  <a:tcPr/>
                </a:tc>
                <a:extLst>
                  <a:ext uri="{0D108BD9-81ED-4DB2-BD59-A6C34878D82A}">
                    <a16:rowId xmlns:a16="http://schemas.microsoft.com/office/drawing/2014/main" val="2490329689"/>
                  </a:ext>
                </a:extLst>
              </a:tr>
              <a:tr h="727671">
                <a:tc>
                  <a:txBody>
                    <a:bodyPr/>
                    <a:lstStyle/>
                    <a:p>
                      <a:pPr algn="ctr"/>
                      <a:r>
                        <a:rPr lang="en-US" sz="2400" dirty="0"/>
                        <a:t>12C</a:t>
                      </a:r>
                    </a:p>
                  </a:txBody>
                  <a:tcPr/>
                </a:tc>
                <a:tc>
                  <a:txBody>
                    <a:bodyPr/>
                    <a:lstStyle/>
                    <a:p>
                      <a:r>
                        <a:rPr lang="en-US" sz="2400" dirty="0"/>
                        <a:t>Unit of account for assuming reinsurance that contain multiple products</a:t>
                      </a:r>
                    </a:p>
                  </a:txBody>
                  <a:tcPr/>
                </a:tc>
                <a:extLst>
                  <a:ext uri="{0D108BD9-81ED-4DB2-BD59-A6C34878D82A}">
                    <a16:rowId xmlns:a16="http://schemas.microsoft.com/office/drawing/2014/main" val="2280193564"/>
                  </a:ext>
                </a:extLst>
              </a:tr>
            </a:tbl>
          </a:graphicData>
        </a:graphic>
      </p:graphicFrame>
    </p:spTree>
    <p:extLst>
      <p:ext uri="{BB962C8B-B14F-4D97-AF65-F5344CB8AC3E}">
        <p14:creationId xmlns:p14="http://schemas.microsoft.com/office/powerpoint/2010/main" val="3612879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A383A-7ECC-4C45-9DD3-0B2E5C592C00}"/>
              </a:ext>
            </a:extLst>
          </p:cNvPr>
          <p:cNvSpPr>
            <a:spLocks noGrp="1"/>
          </p:cNvSpPr>
          <p:nvPr>
            <p:ph type="title"/>
          </p:nvPr>
        </p:nvSpPr>
        <p:spPr/>
        <p:txBody>
          <a:bodyPr>
            <a:normAutofit/>
          </a:bodyPr>
          <a:lstStyle/>
          <a:p>
            <a:r>
              <a:rPr lang="en-US" sz="5300" dirty="0"/>
              <a:t>Reinsurance</a:t>
            </a:r>
            <a:br>
              <a:rPr lang="en-US" dirty="0"/>
            </a:br>
            <a:r>
              <a:rPr lang="en-US" sz="2700" dirty="0">
                <a:solidFill>
                  <a:srgbClr val="024D7C"/>
                </a:solidFill>
              </a:rPr>
              <a:t>What is changing?</a:t>
            </a:r>
            <a:endParaRPr lang="en-US" sz="2700" dirty="0"/>
          </a:p>
        </p:txBody>
      </p:sp>
      <p:sp>
        <p:nvSpPr>
          <p:cNvPr id="3" name="Content Placeholder 2">
            <a:extLst>
              <a:ext uri="{FF2B5EF4-FFF2-40B4-BE49-F238E27FC236}">
                <a16:creationId xmlns:a16="http://schemas.microsoft.com/office/drawing/2014/main" id="{EF71D14F-2CAE-4F3B-99C3-870546A60943}"/>
              </a:ext>
            </a:extLst>
          </p:cNvPr>
          <p:cNvSpPr>
            <a:spLocks noGrp="1"/>
          </p:cNvSpPr>
          <p:nvPr>
            <p:ph sz="quarter" idx="12"/>
          </p:nvPr>
        </p:nvSpPr>
        <p:spPr>
          <a:xfrm>
            <a:off x="863600" y="1725082"/>
            <a:ext cx="10515600" cy="4710220"/>
          </a:xfrm>
        </p:spPr>
        <p:txBody>
          <a:bodyPr>
            <a:normAutofit fontScale="85000" lnSpcReduction="20000"/>
          </a:bodyPr>
          <a:lstStyle/>
          <a:p>
            <a:r>
              <a:rPr lang="en-US" sz="2800" dirty="0"/>
              <a:t>AICPA - Ceded Reinsurance Items</a:t>
            </a:r>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r>
              <a:rPr lang="en-US" sz="1800" dirty="0"/>
              <a:t>https://www.aicpa.org/interestareas/frc/industryinsights/long-duration-insurance-accounting-issues.html</a:t>
            </a:r>
          </a:p>
          <a:p>
            <a:pPr marL="0" indent="0">
              <a:buNone/>
            </a:pPr>
            <a:endParaRPr lang="en-US" sz="2400" dirty="0"/>
          </a:p>
        </p:txBody>
      </p:sp>
      <p:sp>
        <p:nvSpPr>
          <p:cNvPr id="4" name="Slide Number Placeholder 3">
            <a:extLst>
              <a:ext uri="{FF2B5EF4-FFF2-40B4-BE49-F238E27FC236}">
                <a16:creationId xmlns:a16="http://schemas.microsoft.com/office/drawing/2014/main" id="{937F4590-DCBF-4DA8-8B78-C3D5049B286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5" name="Table 5">
            <a:extLst>
              <a:ext uri="{FF2B5EF4-FFF2-40B4-BE49-F238E27FC236}">
                <a16:creationId xmlns:a16="http://schemas.microsoft.com/office/drawing/2014/main" id="{423E4636-022F-4C9D-B4B1-E93C6BD34D3A}"/>
              </a:ext>
            </a:extLst>
          </p:cNvPr>
          <p:cNvGraphicFramePr>
            <a:graphicFrameLocks noGrp="1"/>
          </p:cNvGraphicFramePr>
          <p:nvPr/>
        </p:nvGraphicFramePr>
        <p:xfrm>
          <a:off x="1625600" y="2163868"/>
          <a:ext cx="8128000" cy="374904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696157404"/>
                    </a:ext>
                  </a:extLst>
                </a:gridCol>
                <a:gridCol w="6502400">
                  <a:extLst>
                    <a:ext uri="{9D8B030D-6E8A-4147-A177-3AD203B41FA5}">
                      <a16:colId xmlns:a16="http://schemas.microsoft.com/office/drawing/2014/main" val="3368784653"/>
                    </a:ext>
                  </a:extLst>
                </a:gridCol>
              </a:tblGrid>
              <a:tr h="156106">
                <a:tc>
                  <a:txBody>
                    <a:bodyPr/>
                    <a:lstStyle/>
                    <a:p>
                      <a:pPr algn="ctr"/>
                      <a:r>
                        <a:rPr lang="en-US" sz="2400" dirty="0"/>
                        <a:t>item</a:t>
                      </a:r>
                    </a:p>
                  </a:txBody>
                  <a:tcPr/>
                </a:tc>
                <a:tc>
                  <a:txBody>
                    <a:bodyPr/>
                    <a:lstStyle/>
                    <a:p>
                      <a:pPr algn="ctr"/>
                      <a:r>
                        <a:rPr lang="en-US" sz="2400" dirty="0"/>
                        <a:t>Description</a:t>
                      </a:r>
                    </a:p>
                  </a:txBody>
                  <a:tcPr/>
                </a:tc>
                <a:extLst>
                  <a:ext uri="{0D108BD9-81ED-4DB2-BD59-A6C34878D82A}">
                    <a16:rowId xmlns:a16="http://schemas.microsoft.com/office/drawing/2014/main" val="850274424"/>
                  </a:ext>
                </a:extLst>
              </a:tr>
              <a:tr h="370840">
                <a:tc>
                  <a:txBody>
                    <a:bodyPr/>
                    <a:lstStyle/>
                    <a:p>
                      <a:pPr algn="ctr"/>
                      <a:r>
                        <a:rPr lang="en-US" sz="2400" dirty="0"/>
                        <a:t>11AC</a:t>
                      </a:r>
                    </a:p>
                  </a:txBody>
                  <a:tcPr/>
                </a:tc>
                <a:tc>
                  <a:txBody>
                    <a:bodyPr/>
                    <a:lstStyle/>
                    <a:p>
                      <a:r>
                        <a:rPr lang="en-US" sz="2400" dirty="0"/>
                        <a:t>Trad and Limited Pay LD – Reinsurance recoverable and cost of reinsurance; application of net premium cap and floor</a:t>
                      </a:r>
                    </a:p>
                  </a:txBody>
                  <a:tcPr/>
                </a:tc>
                <a:extLst>
                  <a:ext uri="{0D108BD9-81ED-4DB2-BD59-A6C34878D82A}">
                    <a16:rowId xmlns:a16="http://schemas.microsoft.com/office/drawing/2014/main" val="1150472036"/>
                  </a:ext>
                </a:extLst>
              </a:tr>
              <a:tr h="370840">
                <a:tc>
                  <a:txBody>
                    <a:bodyPr/>
                    <a:lstStyle/>
                    <a:p>
                      <a:pPr algn="ctr"/>
                      <a:r>
                        <a:rPr lang="en-US" sz="2400" dirty="0"/>
                        <a:t>11B</a:t>
                      </a:r>
                    </a:p>
                  </a:txBody>
                  <a:tcPr/>
                </a:tc>
                <a:tc>
                  <a:txBody>
                    <a:bodyPr/>
                    <a:lstStyle/>
                    <a:p>
                      <a:r>
                        <a:rPr lang="en-US" sz="2400" dirty="0"/>
                        <a:t>For </a:t>
                      </a:r>
                      <a:r>
                        <a:rPr lang="en-US" sz="2400" dirty="0" err="1"/>
                        <a:t>inforce</a:t>
                      </a:r>
                      <a:r>
                        <a:rPr lang="en-US" sz="2400" dirty="0"/>
                        <a:t> transaction, what direct liabilities to be used?</a:t>
                      </a:r>
                    </a:p>
                  </a:txBody>
                  <a:tcPr/>
                </a:tc>
                <a:extLst>
                  <a:ext uri="{0D108BD9-81ED-4DB2-BD59-A6C34878D82A}">
                    <a16:rowId xmlns:a16="http://schemas.microsoft.com/office/drawing/2014/main" val="2490329689"/>
                  </a:ext>
                </a:extLst>
              </a:tr>
              <a:tr h="370840">
                <a:tc>
                  <a:txBody>
                    <a:bodyPr/>
                    <a:lstStyle/>
                    <a:p>
                      <a:pPr algn="ctr"/>
                      <a:r>
                        <a:rPr lang="en-US" sz="2400" dirty="0"/>
                        <a:t>11D</a:t>
                      </a:r>
                    </a:p>
                  </a:txBody>
                  <a:tcPr/>
                </a:tc>
                <a:tc>
                  <a:txBody>
                    <a:bodyPr/>
                    <a:lstStyle/>
                    <a:p>
                      <a:r>
                        <a:rPr lang="en-US" sz="2400" dirty="0"/>
                        <a:t>Accounting policy change allowed to include COR in Loss Recognition testing? </a:t>
                      </a:r>
                    </a:p>
                  </a:txBody>
                  <a:tcPr/>
                </a:tc>
                <a:extLst>
                  <a:ext uri="{0D108BD9-81ED-4DB2-BD59-A6C34878D82A}">
                    <a16:rowId xmlns:a16="http://schemas.microsoft.com/office/drawing/2014/main" val="2280193564"/>
                  </a:ext>
                </a:extLst>
              </a:tr>
              <a:tr h="370840">
                <a:tc>
                  <a:txBody>
                    <a:bodyPr/>
                    <a:lstStyle/>
                    <a:p>
                      <a:pPr algn="ctr"/>
                      <a:r>
                        <a:rPr lang="en-US" sz="2400" dirty="0"/>
                        <a:t>11EF</a:t>
                      </a:r>
                    </a:p>
                  </a:txBody>
                  <a:tcPr/>
                </a:tc>
                <a:tc>
                  <a:txBody>
                    <a:bodyPr/>
                    <a:lstStyle/>
                    <a:p>
                      <a:r>
                        <a:rPr lang="en-US" sz="2400" dirty="0"/>
                        <a:t>MRB Fee </a:t>
                      </a:r>
                    </a:p>
                  </a:txBody>
                  <a:tcPr/>
                </a:tc>
                <a:extLst>
                  <a:ext uri="{0D108BD9-81ED-4DB2-BD59-A6C34878D82A}">
                    <a16:rowId xmlns:a16="http://schemas.microsoft.com/office/drawing/2014/main" val="2204388480"/>
                  </a:ext>
                </a:extLst>
              </a:tr>
            </a:tbl>
          </a:graphicData>
        </a:graphic>
      </p:graphicFrame>
    </p:spTree>
    <p:extLst>
      <p:ext uri="{BB962C8B-B14F-4D97-AF65-F5344CB8AC3E}">
        <p14:creationId xmlns:p14="http://schemas.microsoft.com/office/powerpoint/2010/main" val="642283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A383A-7ECC-4C45-9DD3-0B2E5C592C00}"/>
              </a:ext>
            </a:extLst>
          </p:cNvPr>
          <p:cNvSpPr>
            <a:spLocks noGrp="1"/>
          </p:cNvSpPr>
          <p:nvPr>
            <p:ph type="title"/>
          </p:nvPr>
        </p:nvSpPr>
        <p:spPr/>
        <p:txBody>
          <a:bodyPr>
            <a:normAutofit/>
          </a:bodyPr>
          <a:lstStyle/>
          <a:p>
            <a:r>
              <a:rPr lang="en-US" sz="5300" dirty="0"/>
              <a:t>Reinsurance</a:t>
            </a:r>
            <a:br>
              <a:rPr lang="en-US" dirty="0"/>
            </a:br>
            <a:r>
              <a:rPr lang="en-US" sz="2700" dirty="0">
                <a:solidFill>
                  <a:srgbClr val="024D7C"/>
                </a:solidFill>
              </a:rPr>
              <a:t>What can be done now?</a:t>
            </a:r>
            <a:endParaRPr lang="en-US" sz="2700" dirty="0"/>
          </a:p>
        </p:txBody>
      </p:sp>
      <p:sp>
        <p:nvSpPr>
          <p:cNvPr id="3" name="Content Placeholder 2">
            <a:extLst>
              <a:ext uri="{FF2B5EF4-FFF2-40B4-BE49-F238E27FC236}">
                <a16:creationId xmlns:a16="http://schemas.microsoft.com/office/drawing/2014/main" id="{EF71D14F-2CAE-4F3B-99C3-870546A60943}"/>
              </a:ext>
            </a:extLst>
          </p:cNvPr>
          <p:cNvSpPr>
            <a:spLocks noGrp="1"/>
          </p:cNvSpPr>
          <p:nvPr>
            <p:ph sz="quarter" idx="12"/>
          </p:nvPr>
        </p:nvSpPr>
        <p:spPr/>
        <p:txBody>
          <a:bodyPr/>
          <a:lstStyle/>
          <a:p>
            <a:endParaRPr lang="en-US" sz="2400" dirty="0"/>
          </a:p>
          <a:p>
            <a:r>
              <a:rPr lang="en-US" sz="2400" dirty="0"/>
              <a:t>Review current reinsurance approximations base of direct side changes</a:t>
            </a:r>
          </a:p>
          <a:p>
            <a:endParaRPr lang="en-US" sz="2400" dirty="0"/>
          </a:p>
          <a:p>
            <a:r>
              <a:rPr lang="en-US" sz="2400" dirty="0"/>
              <a:t>Look for guidance on similar principled regulation</a:t>
            </a:r>
          </a:p>
          <a:p>
            <a:pPr lvl="1"/>
            <a:r>
              <a:rPr lang="en-US" sz="2400" dirty="0"/>
              <a:t>Canadian GAAP</a:t>
            </a:r>
          </a:p>
          <a:p>
            <a:pPr lvl="1"/>
            <a:r>
              <a:rPr lang="en-US" sz="2400" dirty="0"/>
              <a:t>IFRS 17</a:t>
            </a:r>
          </a:p>
          <a:p>
            <a:pPr marL="0" indent="0">
              <a:buNone/>
            </a:pPr>
            <a:r>
              <a:rPr lang="en-US" sz="2400" dirty="0"/>
              <a:t> </a:t>
            </a:r>
          </a:p>
          <a:p>
            <a:r>
              <a:rPr lang="en-US" sz="2400" dirty="0"/>
              <a:t>Required disclosure vs information desired by management</a:t>
            </a:r>
          </a:p>
          <a:p>
            <a:endParaRPr lang="en-US" dirty="0"/>
          </a:p>
        </p:txBody>
      </p:sp>
      <p:sp>
        <p:nvSpPr>
          <p:cNvPr id="4" name="Slide Number Placeholder 3">
            <a:extLst>
              <a:ext uri="{FF2B5EF4-FFF2-40B4-BE49-F238E27FC236}">
                <a16:creationId xmlns:a16="http://schemas.microsoft.com/office/drawing/2014/main" id="{937F4590-DCBF-4DA8-8B78-C3D5049B286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spTree>
    <p:extLst>
      <p:ext uri="{BB962C8B-B14F-4D97-AF65-F5344CB8AC3E}">
        <p14:creationId xmlns:p14="http://schemas.microsoft.com/office/powerpoint/2010/main" val="4022671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A383A-7ECC-4C45-9DD3-0B2E5C592C00}"/>
              </a:ext>
            </a:extLst>
          </p:cNvPr>
          <p:cNvSpPr>
            <a:spLocks noGrp="1"/>
          </p:cNvSpPr>
          <p:nvPr>
            <p:ph type="title"/>
          </p:nvPr>
        </p:nvSpPr>
        <p:spPr/>
        <p:txBody>
          <a:bodyPr>
            <a:normAutofit/>
          </a:bodyPr>
          <a:lstStyle/>
          <a:p>
            <a:r>
              <a:rPr lang="en-US" sz="5300" dirty="0"/>
              <a:t>Reinsurance 	</a:t>
            </a:r>
            <a:br>
              <a:rPr lang="en-US" dirty="0"/>
            </a:br>
            <a:r>
              <a:rPr lang="en-US" sz="2700" dirty="0">
                <a:solidFill>
                  <a:srgbClr val="024D7C"/>
                </a:solidFill>
              </a:rPr>
              <a:t>Process Flow</a:t>
            </a:r>
            <a:endParaRPr lang="en-US" sz="2700" dirty="0"/>
          </a:p>
        </p:txBody>
      </p:sp>
      <p:sp>
        <p:nvSpPr>
          <p:cNvPr id="3" name="Content Placeholder 2">
            <a:extLst>
              <a:ext uri="{FF2B5EF4-FFF2-40B4-BE49-F238E27FC236}">
                <a16:creationId xmlns:a16="http://schemas.microsoft.com/office/drawing/2014/main" id="{EF71D14F-2CAE-4F3B-99C3-870546A60943}"/>
              </a:ext>
            </a:extLst>
          </p:cNvPr>
          <p:cNvSpPr>
            <a:spLocks noGrp="1"/>
          </p:cNvSpPr>
          <p:nvPr>
            <p:ph sz="quarter" idx="12"/>
          </p:nvPr>
        </p:nvSpPr>
        <p:spPr/>
        <p:txBody>
          <a:bodyPr/>
          <a:lstStyle/>
          <a:p>
            <a:pPr marL="0" indent="0">
              <a:buNone/>
            </a:pPr>
            <a:endParaRPr lang="en-US" sz="2400" dirty="0"/>
          </a:p>
          <a:p>
            <a:r>
              <a:rPr lang="en-US" sz="2400" dirty="0"/>
              <a:t>Evaluate current Infrastructure</a:t>
            </a:r>
          </a:p>
          <a:p>
            <a:pPr lvl="1"/>
            <a:r>
              <a:rPr lang="en-US" sz="2400" dirty="0"/>
              <a:t>Data available and flow of it</a:t>
            </a:r>
          </a:p>
          <a:p>
            <a:pPr lvl="1"/>
            <a:r>
              <a:rPr lang="en-US" sz="2400" dirty="0"/>
              <a:t>Modeling platform</a:t>
            </a:r>
          </a:p>
          <a:p>
            <a:pPr lvl="1"/>
            <a:r>
              <a:rPr lang="en-US" sz="2400" dirty="0"/>
              <a:t>Ledger</a:t>
            </a:r>
          </a:p>
          <a:p>
            <a:endParaRPr lang="en-US" sz="2400" dirty="0"/>
          </a:p>
          <a:p>
            <a:r>
              <a:rPr lang="en-US" sz="2400" dirty="0"/>
              <a:t>Initial implementation vs long term strategy </a:t>
            </a:r>
          </a:p>
        </p:txBody>
      </p:sp>
      <p:sp>
        <p:nvSpPr>
          <p:cNvPr id="4" name="Slide Number Placeholder 3">
            <a:extLst>
              <a:ext uri="{FF2B5EF4-FFF2-40B4-BE49-F238E27FC236}">
                <a16:creationId xmlns:a16="http://schemas.microsoft.com/office/drawing/2014/main" id="{937F4590-DCBF-4DA8-8B78-C3D5049B286E}"/>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spTree>
    <p:extLst>
      <p:ext uri="{BB962C8B-B14F-4D97-AF65-F5344CB8AC3E}">
        <p14:creationId xmlns:p14="http://schemas.microsoft.com/office/powerpoint/2010/main" val="3817276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Grp="1" noChangeArrowheads="1"/>
          </p:cNvSpPr>
          <p:nvPr>
            <p:ph idx="1"/>
          </p:nvPr>
        </p:nvSpPr>
        <p:spPr bwMode="auto">
          <a:xfrm>
            <a:off x="468923" y="155838"/>
            <a:ext cx="11352535" cy="6086833"/>
          </a:xfrm>
          <a:prstGeom prst="rect">
            <a:avLst/>
          </a:prstGeom>
          <a:noFill/>
          <a:ln w="9525">
            <a:noFill/>
            <a:miter lim="800000"/>
            <a:headEnd/>
            <a:tailEnd/>
          </a:ln>
        </p:spPr>
        <p:txBody>
          <a:bodyPr wrap="square" anchor="ctr" anchorCtr="0">
            <a:noAutofit/>
          </a:bodyPr>
          <a:lstStyle/>
          <a:p>
            <a:pPr marL="0" indent="0" algn="ctr">
              <a:buNone/>
            </a:pPr>
            <a:r>
              <a:rPr lang="en-US" sz="3200" b="1" dirty="0"/>
              <a:t>SOA Antitrust Compliance Guidelines</a:t>
            </a:r>
            <a:endParaRPr lang="en-US" sz="3200" dirty="0"/>
          </a:p>
          <a:p>
            <a:pPr marL="0" indent="0">
              <a:buNone/>
            </a:pPr>
            <a:r>
              <a:rPr lang="en-US" sz="1200" dirty="0"/>
              <a:t>Active participation in the Society of Actuaries is an important aspect of membership.  While the positive contributions of professional societies and associations are well-recognized and encouraged, association activities are vulnerable to close antitrust scrutiny.  By their very nature, associations bring together industry competitors and other market participants.  </a:t>
            </a:r>
          </a:p>
          <a:p>
            <a:pPr marL="0" indent="0">
              <a:buNone/>
            </a:pPr>
            <a:r>
              <a:rPr lang="en-US" sz="1200" dirty="0"/>
              <a:t>The United States antitrust laws aim to protect consumers by preserving the free economy and prohibiting anti-competitive business practices; they promote competition.  There are both state and federal antitrust laws, although state antitrust laws closely follow federal law.  The Sherman Act, is the primary U.S. antitrust law pertaining to association activities.   The Sherman Act prohibits every contract, combination or conspiracy that places an unreasonable restraint on trade.  There are, however, some activities that are illegal under all circumstances, such as price fixing, market allocation and collusive bidding.  </a:t>
            </a:r>
          </a:p>
          <a:p>
            <a:pPr marL="0" indent="0">
              <a:buNone/>
            </a:pPr>
            <a:r>
              <a:rPr lang="en-US" sz="1200" dirty="0"/>
              <a:t>There is no safe harbor under the antitrust law for professional association activities.  Therefore, association meeting participants should refrain from discussing any activity that could potentially be construed as having an anti-competitive effect. Discussions relating to product or service pricing, market allocations, membership restrictions, product standardization or other conditions on trade could arguably be perceived as a restraint on trade and may expose the SOA and its members to antitrust enforcement procedures.</a:t>
            </a:r>
          </a:p>
          <a:p>
            <a:pPr marL="0" indent="0">
              <a:buNone/>
            </a:pPr>
            <a:r>
              <a:rPr lang="en-US" sz="1200" dirty="0"/>
              <a:t>While participating in all SOA in person meetings, webinars, teleconferences or side discussions, you should avoid discussing competitively sensitive information with competitors and follow these guidelines:</a:t>
            </a:r>
          </a:p>
          <a:p>
            <a:r>
              <a:rPr lang="en-US" sz="1200" dirty="0"/>
              <a:t>-</a:t>
            </a:r>
            <a:r>
              <a:rPr lang="en-US" sz="1200" b="1" dirty="0"/>
              <a:t>Do not</a:t>
            </a:r>
            <a:r>
              <a:rPr lang="en-US" sz="1200" dirty="0"/>
              <a:t> discuss prices for services or products or anything else that might affect prices</a:t>
            </a:r>
          </a:p>
          <a:p>
            <a:r>
              <a:rPr lang="en-US" sz="1200" dirty="0"/>
              <a:t>-</a:t>
            </a:r>
            <a:r>
              <a:rPr lang="en-US" sz="1200" b="1" dirty="0"/>
              <a:t>Do not</a:t>
            </a:r>
            <a:r>
              <a:rPr lang="en-US" sz="1200" dirty="0"/>
              <a:t> discuss what you or other entities plan to do in a particular geographic or product markets or with particular customers.</a:t>
            </a:r>
          </a:p>
          <a:p>
            <a:r>
              <a:rPr lang="en-US" sz="1200" dirty="0"/>
              <a:t>-</a:t>
            </a:r>
            <a:r>
              <a:rPr lang="en-US" sz="1200" b="1" dirty="0"/>
              <a:t>Do not</a:t>
            </a:r>
            <a:r>
              <a:rPr lang="en-US" sz="1200" dirty="0"/>
              <a:t> speak on behalf of the SOA or any of its committees unless specifically authorized to do so.</a:t>
            </a:r>
          </a:p>
          <a:p>
            <a:r>
              <a:rPr lang="en-US" sz="1200" dirty="0"/>
              <a:t>-</a:t>
            </a:r>
            <a:r>
              <a:rPr lang="en-US" sz="1200" b="1" dirty="0"/>
              <a:t>Do</a:t>
            </a:r>
            <a:r>
              <a:rPr lang="en-US" sz="1200" dirty="0"/>
              <a:t> leave a meeting where any anticompetitive pricing or market allocation discussion occurs.</a:t>
            </a:r>
          </a:p>
          <a:p>
            <a:r>
              <a:rPr lang="en-US" sz="1200" dirty="0"/>
              <a:t>-</a:t>
            </a:r>
            <a:r>
              <a:rPr lang="en-US" sz="1200" b="1" dirty="0"/>
              <a:t>Do</a:t>
            </a:r>
            <a:r>
              <a:rPr lang="en-US" sz="1200" dirty="0"/>
              <a:t> alert SOA staff and/or legal counsel to any concerning discussions</a:t>
            </a:r>
          </a:p>
          <a:p>
            <a:r>
              <a:rPr lang="en-US" sz="1200" dirty="0"/>
              <a:t>-</a:t>
            </a:r>
            <a:r>
              <a:rPr lang="en-US" sz="1200" b="1" dirty="0"/>
              <a:t>Do</a:t>
            </a:r>
            <a:r>
              <a:rPr lang="en-US" sz="1200" dirty="0"/>
              <a:t> consult with legal counsel before raising any matter or making a statement that may involve competitively sensitive information.</a:t>
            </a:r>
          </a:p>
          <a:p>
            <a:pPr marL="0" indent="0">
              <a:buNone/>
            </a:pPr>
            <a:r>
              <a:rPr lang="en-US" sz="1200" dirty="0"/>
              <a:t>Adherence to these guidelines involves not only avoidance of antitrust violations, but avoidance of behavior which might be so construed.  These guidelines only provide an overview of prohibited activities.  SOA legal counsel reviews meeting agenda and materials as deemed appropriate and any discussion that departs from the formal agenda should be scrutinized carefully.  Antitrust compliance is everyone’s responsibility; however, please seek legal counsel if you have any questions or concerns.</a:t>
            </a:r>
          </a:p>
        </p:txBody>
      </p:sp>
    </p:spTree>
    <p:extLst>
      <p:ext uri="{BB962C8B-B14F-4D97-AF65-F5344CB8AC3E}">
        <p14:creationId xmlns:p14="http://schemas.microsoft.com/office/powerpoint/2010/main" val="2755513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 Setting under LDTI for Traditional and Limited Pay Contracts</a:t>
            </a:r>
            <a:br>
              <a:rPr lang="en-US" dirty="0"/>
            </a:br>
            <a:r>
              <a:rPr lang="en-US" dirty="0"/>
              <a:t>Scott D. Houghton, FSA, MAAA </a:t>
            </a:r>
          </a:p>
        </p:txBody>
      </p:sp>
    </p:spTree>
    <p:extLst>
      <p:ext uri="{BB962C8B-B14F-4D97-AF65-F5344CB8AC3E}">
        <p14:creationId xmlns:p14="http://schemas.microsoft.com/office/powerpoint/2010/main" val="1954249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Discount Rate Under ASU 2018-12</a:t>
            </a:r>
            <a:br>
              <a:rPr lang="en-US" dirty="0"/>
            </a:br>
            <a:r>
              <a:rPr lang="en-US" sz="2400" dirty="0">
                <a:solidFill>
                  <a:srgbClr val="024D7C"/>
                </a:solidFill>
              </a:rPr>
              <a:t>ASU 2018-12 Text</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sp>
        <p:nvSpPr>
          <p:cNvPr id="6" name="Content Placeholder 4">
            <a:extLst>
              <a:ext uri="{FF2B5EF4-FFF2-40B4-BE49-F238E27FC236}">
                <a16:creationId xmlns:a16="http://schemas.microsoft.com/office/drawing/2014/main" id="{EA7AD366-3975-4B9A-AE5B-1A268CCB513C}"/>
              </a:ext>
            </a:extLst>
          </p:cNvPr>
          <p:cNvSpPr>
            <a:spLocks noGrp="1"/>
          </p:cNvSpPr>
          <p:nvPr>
            <p:ph sz="quarter" idx="12"/>
          </p:nvPr>
        </p:nvSpPr>
        <p:spPr>
          <a:xfrm>
            <a:off x="906010" y="1895912"/>
            <a:ext cx="9081270" cy="3234888"/>
          </a:xfrm>
          <a:ln w="19050">
            <a:solidFill>
              <a:schemeClr val="bg1"/>
            </a:solidFill>
          </a:ln>
        </p:spPr>
        <p:txBody>
          <a:bodyPr>
            <a:noAutofit/>
          </a:bodyPr>
          <a:lstStyle/>
          <a:p>
            <a:pPr algn="l"/>
            <a:endParaRPr lang="en-US" sz="1800" b="0" i="0" u="none" strike="noStrike" baseline="0" dirty="0">
              <a:latin typeface="Arial" panose="020B0604020202020204" pitchFamily="34" charset="0"/>
            </a:endParaRPr>
          </a:p>
          <a:p>
            <a:pPr marL="0" indent="0" algn="l">
              <a:buNone/>
            </a:pPr>
            <a:r>
              <a:rPr lang="en-US" sz="2000" i="1" dirty="0">
                <a:latin typeface="Arial" panose="020B0604020202020204" pitchFamily="34" charset="0"/>
              </a:rPr>
              <a:t>“</a:t>
            </a:r>
            <a:r>
              <a:rPr lang="en-US" sz="2000" b="0" i="1" u="none" strike="noStrike" baseline="0" dirty="0">
                <a:latin typeface="Arial" panose="020B0604020202020204" pitchFamily="34" charset="0"/>
              </a:rPr>
              <a:t>The liability for future policy benefits shall be discounted using an upper-medium grade (low credit-risk) fixed-income instrument yield. </a:t>
            </a:r>
          </a:p>
          <a:p>
            <a:pPr marL="0" indent="0" algn="l">
              <a:buNone/>
            </a:pPr>
            <a:endParaRPr lang="en-US" sz="2000" b="0" i="1" u="none" strike="noStrike" baseline="0" dirty="0">
              <a:latin typeface="Arial" panose="020B0604020202020204" pitchFamily="34" charset="0"/>
            </a:endParaRPr>
          </a:p>
          <a:p>
            <a:pPr marL="0" indent="0" algn="l">
              <a:buNone/>
            </a:pPr>
            <a:r>
              <a:rPr lang="en-US" sz="2000" i="1" dirty="0">
                <a:latin typeface="Arial" panose="020B0604020202020204" pitchFamily="34" charset="0"/>
              </a:rPr>
              <a:t>“</a:t>
            </a:r>
            <a:r>
              <a:rPr lang="en-US" sz="2000" b="0" i="1" u="none" strike="noStrike" baseline="0" dirty="0">
                <a:latin typeface="Arial" panose="020B0604020202020204" pitchFamily="34" charset="0"/>
              </a:rPr>
              <a:t>An insurance entity shall consider reliable information in estimating the…yield that reflects the duration characteristics of the liability for future policy benefits”</a:t>
            </a:r>
          </a:p>
          <a:p>
            <a:pPr marL="0" indent="0" algn="l">
              <a:buNone/>
            </a:pPr>
            <a:endParaRPr lang="en-US" sz="2000" i="1" dirty="0">
              <a:latin typeface="Arial" panose="020B0604020202020204" pitchFamily="34" charset="0"/>
            </a:endParaRPr>
          </a:p>
          <a:p>
            <a:pPr marL="0" indent="0" algn="l">
              <a:buNone/>
            </a:pPr>
            <a:r>
              <a:rPr lang="en-US" sz="2000" i="1" dirty="0">
                <a:latin typeface="Arial" panose="020B0604020202020204" pitchFamily="34" charset="0"/>
              </a:rPr>
              <a:t>“</a:t>
            </a:r>
            <a:r>
              <a:rPr lang="en-US" sz="2000" b="0" i="1" u="none" strike="noStrike" baseline="0" dirty="0">
                <a:latin typeface="Arial" panose="020B0604020202020204" pitchFamily="34" charset="0"/>
              </a:rPr>
              <a:t>An insurance entity shall maximize the use of relevant observable inputs and minimize the use of unobservable inputs in determining the discount rate assumption.”</a:t>
            </a:r>
            <a:endParaRPr lang="en-US" sz="2800" i="1" dirty="0"/>
          </a:p>
        </p:txBody>
      </p:sp>
    </p:spTree>
    <p:extLst>
      <p:ext uri="{BB962C8B-B14F-4D97-AF65-F5344CB8AC3E}">
        <p14:creationId xmlns:p14="http://schemas.microsoft.com/office/powerpoint/2010/main" val="1738668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Discount Rate Under LDTI </a:t>
            </a:r>
            <a:br>
              <a:rPr lang="en-US" dirty="0"/>
            </a:br>
            <a:endParaRPr lang="en-US" sz="2400"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7" name="Diagram 6">
            <a:extLst>
              <a:ext uri="{FF2B5EF4-FFF2-40B4-BE49-F238E27FC236}">
                <a16:creationId xmlns:a16="http://schemas.microsoft.com/office/drawing/2014/main" id="{C0BC1F06-F266-4056-A425-2A0147F75178}"/>
              </a:ext>
            </a:extLst>
          </p:cNvPr>
          <p:cNvGraphicFramePr/>
          <p:nvPr/>
        </p:nvGraphicFramePr>
        <p:xfrm>
          <a:off x="838201" y="1699681"/>
          <a:ext cx="11068307"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2634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Discount Rate Under LDTI</a:t>
            </a:r>
            <a:br>
              <a:rPr lang="en-US" dirty="0"/>
            </a:br>
            <a:endParaRPr lang="en-US" sz="2400"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7" name="Chart 6">
            <a:extLst>
              <a:ext uri="{FF2B5EF4-FFF2-40B4-BE49-F238E27FC236}">
                <a16:creationId xmlns:a16="http://schemas.microsoft.com/office/drawing/2014/main" id="{99A6E3E6-D0BA-4580-A485-43EFC9DC9835}"/>
              </a:ext>
            </a:extLst>
          </p:cNvPr>
          <p:cNvGraphicFramePr>
            <a:graphicFrameLocks/>
          </p:cNvGraphicFramePr>
          <p:nvPr/>
        </p:nvGraphicFramePr>
        <p:xfrm>
          <a:off x="1599565" y="1523999"/>
          <a:ext cx="7524115" cy="44307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800507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Setting the Discount Rate</a:t>
            </a:r>
            <a:br>
              <a:rPr lang="en-US" dirty="0"/>
            </a:br>
            <a:r>
              <a:rPr lang="en-US" sz="2400" dirty="0">
                <a:solidFill>
                  <a:srgbClr val="024D7C"/>
                </a:solidFill>
              </a:rPr>
              <a:t>Sample Illustrative Process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sp>
        <p:nvSpPr>
          <p:cNvPr id="7" name="Content Placeholder 4">
            <a:extLst>
              <a:ext uri="{FF2B5EF4-FFF2-40B4-BE49-F238E27FC236}">
                <a16:creationId xmlns:a16="http://schemas.microsoft.com/office/drawing/2014/main" id="{7F21D769-4C06-4A84-8A09-EFB8CA8D9623}"/>
              </a:ext>
            </a:extLst>
          </p:cNvPr>
          <p:cNvSpPr txBox="1">
            <a:spLocks/>
          </p:cNvSpPr>
          <p:nvPr/>
        </p:nvSpPr>
        <p:spPr>
          <a:xfrm>
            <a:off x="8229600" y="1699683"/>
            <a:ext cx="2496820" cy="3862975"/>
          </a:xfrm>
          <a:prstGeom prst="rect">
            <a:avLst/>
          </a:prstGeom>
          <a:ln w="19050">
            <a:solidFill>
              <a:schemeClr val="tx1"/>
            </a:solidFill>
          </a:ln>
        </p:spPr>
        <p:txBody>
          <a:bodyPr vert="horz" lIns="91440" tIns="45720" rIns="91440" bIns="45720" rtlCol="0">
            <a:noAutofit/>
          </a:bodyPr>
          <a:lstStyle>
            <a:lvl1pPr marL="228584" indent="-228584" algn="l" defTabSz="914332" rtl="0" eaLnBrk="1" latinLnBrk="0" hangingPunct="1">
              <a:lnSpc>
                <a:spcPct val="90000"/>
              </a:lnSpc>
              <a:spcBef>
                <a:spcPts val="1000"/>
              </a:spcBef>
              <a:buFont typeface="Arial" panose="020B0604020202020204" pitchFamily="34" charset="0"/>
              <a:buChar char="•"/>
              <a:defRPr sz="3733" kern="1200">
                <a:solidFill>
                  <a:schemeClr val="tx1"/>
                </a:solidFill>
                <a:latin typeface="+mn-lt"/>
                <a:ea typeface="+mn-ea"/>
                <a:cs typeface="+mn-cs"/>
              </a:defRPr>
            </a:lvl1pPr>
            <a:lvl2pPr marL="685750" indent="-228584" algn="l" defTabSz="914332"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2pPr>
            <a:lvl3pPr marL="1142914" indent="-228584" algn="l" defTabSz="914332"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080"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4pPr>
            <a:lvl5pPr marL="2057247" indent="-228584" algn="l" defTabSz="914332" rtl="0" eaLnBrk="1" latinLnBrk="0" hangingPunct="1">
              <a:lnSpc>
                <a:spcPct val="90000"/>
              </a:lnSpc>
              <a:spcBef>
                <a:spcPts val="500"/>
              </a:spcBef>
              <a:buFont typeface="Arial" panose="020B0604020202020204" pitchFamily="34" charset="0"/>
              <a:buChar char="•"/>
              <a:defRPr sz="2133"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584" marR="0" lvl="0" indent="-228584" algn="l" defTabSz="914332"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Light"/>
                <a:ea typeface="+mn-ea"/>
                <a:cs typeface="+mn-cs"/>
              </a:rPr>
              <a:t>Updated each reporting period</a:t>
            </a:r>
          </a:p>
          <a:p>
            <a:pPr marL="228584" marR="0" lvl="0" indent="-228584" algn="l" defTabSz="914332"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Light"/>
                <a:ea typeface="+mn-ea"/>
                <a:cs typeface="+mn-cs"/>
              </a:rPr>
              <a:t>Two projection runs needed</a:t>
            </a:r>
          </a:p>
          <a:p>
            <a:pPr marL="228584" marR="0" lvl="0" indent="-228584" algn="l" defTabSz="914332"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500" b="0" i="0" u="none" strike="noStrike" kern="1200" cap="none" spc="0" normalizeH="0" baseline="0" noProof="0" dirty="0">
              <a:ln>
                <a:noFill/>
              </a:ln>
              <a:solidFill>
                <a:srgbClr val="000000"/>
              </a:solidFill>
              <a:effectLst/>
              <a:uLnTx/>
              <a:uFillTx/>
              <a:latin typeface="Calibri Light"/>
              <a:ea typeface="+mn-ea"/>
              <a:cs typeface="+mn-cs"/>
            </a:endParaRPr>
          </a:p>
        </p:txBody>
      </p:sp>
      <p:graphicFrame>
        <p:nvGraphicFramePr>
          <p:cNvPr id="14" name="Content Placeholder 13">
            <a:extLst>
              <a:ext uri="{FF2B5EF4-FFF2-40B4-BE49-F238E27FC236}">
                <a16:creationId xmlns:a16="http://schemas.microsoft.com/office/drawing/2014/main" id="{23ECCDCD-F855-4810-98BA-D961638B72EA}"/>
              </a:ext>
            </a:extLst>
          </p:cNvPr>
          <p:cNvGraphicFramePr>
            <a:graphicFrameLocks noGrp="1"/>
          </p:cNvGraphicFramePr>
          <p:nvPr>
            <p:ph sz="quarter" idx="12"/>
          </p:nvPr>
        </p:nvGraphicFramePr>
        <p:xfrm>
          <a:off x="558801" y="1699684"/>
          <a:ext cx="6815665" cy="4150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047486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a:bodyPr>
          <a:lstStyle/>
          <a:p>
            <a:r>
              <a:rPr lang="en-US" dirty="0"/>
              <a:t>Cash Flow Projection Assumptions</a:t>
            </a:r>
            <a:br>
              <a:rPr lang="en-US" dirty="0"/>
            </a:br>
            <a:r>
              <a:rPr lang="en-US" sz="2400" dirty="0">
                <a:solidFill>
                  <a:srgbClr val="024D7C"/>
                </a:solidFill>
              </a:rPr>
              <a:t>Based on estimates of future experience without margins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6" name="Content Placeholder 5">
            <a:extLst>
              <a:ext uri="{FF2B5EF4-FFF2-40B4-BE49-F238E27FC236}">
                <a16:creationId xmlns:a16="http://schemas.microsoft.com/office/drawing/2014/main" id="{1DA95590-4BCE-4BC5-AE27-CE108DE573CE}"/>
              </a:ext>
            </a:extLst>
          </p:cNvPr>
          <p:cNvGraphicFramePr>
            <a:graphicFrameLocks noGrp="1"/>
          </p:cNvGraphicFramePr>
          <p:nvPr>
            <p:ph sz="quarter" idx="12"/>
          </p:nvPr>
        </p:nvGraphicFramePr>
        <p:xfrm>
          <a:off x="838200" y="1699682"/>
          <a:ext cx="10515600"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71955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a:bodyPr>
          <a:lstStyle/>
          <a:p>
            <a:r>
              <a:rPr lang="en-US" dirty="0"/>
              <a:t>Cash Flow Projections Assumptions</a:t>
            </a:r>
            <a:br>
              <a:rPr lang="en-US" dirty="0"/>
            </a:br>
            <a:r>
              <a:rPr lang="en-US" sz="2400" dirty="0">
                <a:solidFill>
                  <a:srgbClr val="024D7C"/>
                </a:solidFill>
              </a:rPr>
              <a:t>Assumption updates and breakdowns </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6" name="Content Placeholder 5">
            <a:extLst>
              <a:ext uri="{FF2B5EF4-FFF2-40B4-BE49-F238E27FC236}">
                <a16:creationId xmlns:a16="http://schemas.microsoft.com/office/drawing/2014/main" id="{1DA95590-4BCE-4BC5-AE27-CE108DE573CE}"/>
              </a:ext>
            </a:extLst>
          </p:cNvPr>
          <p:cNvGraphicFramePr>
            <a:graphicFrameLocks noGrp="1"/>
          </p:cNvGraphicFramePr>
          <p:nvPr>
            <p:ph sz="quarter" idx="12"/>
          </p:nvPr>
        </p:nvGraphicFramePr>
        <p:xfrm>
          <a:off x="838200" y="1699682"/>
          <a:ext cx="10515600"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54176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Reporting Assumptions </a:t>
            </a:r>
            <a:br>
              <a:rPr lang="en-US" dirty="0"/>
            </a:br>
            <a:r>
              <a:rPr lang="en-US" sz="2400" dirty="0">
                <a:solidFill>
                  <a:srgbClr val="024D7C"/>
                </a:solidFill>
              </a:rPr>
              <a:t>Assumptions more granular due to required disclosures under LDTI</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sp>
        <p:nvSpPr>
          <p:cNvPr id="6" name="Content Placeholder 4">
            <a:extLst>
              <a:ext uri="{FF2B5EF4-FFF2-40B4-BE49-F238E27FC236}">
                <a16:creationId xmlns:a16="http://schemas.microsoft.com/office/drawing/2014/main" id="{EA7AD366-3975-4B9A-AE5B-1A268CCB513C}"/>
              </a:ext>
            </a:extLst>
          </p:cNvPr>
          <p:cNvSpPr>
            <a:spLocks noGrp="1"/>
          </p:cNvSpPr>
          <p:nvPr>
            <p:ph sz="quarter" idx="12"/>
          </p:nvPr>
        </p:nvSpPr>
        <p:spPr>
          <a:xfrm>
            <a:off x="906010" y="1895912"/>
            <a:ext cx="9081270" cy="3234888"/>
          </a:xfrm>
          <a:ln w="19050">
            <a:solidFill>
              <a:schemeClr val="bg1"/>
            </a:solidFill>
          </a:ln>
        </p:spPr>
        <p:txBody>
          <a:bodyPr>
            <a:noAutofit/>
          </a:bodyPr>
          <a:lstStyle/>
          <a:p>
            <a:pPr algn="l"/>
            <a:endParaRPr lang="en-US" sz="1800" b="0" i="0" u="none" strike="noStrike" baseline="0" dirty="0">
              <a:latin typeface="Arial" panose="020B0604020202020204" pitchFamily="34" charset="0"/>
            </a:endParaRPr>
          </a:p>
          <a:p>
            <a:pPr algn="l"/>
            <a:endParaRPr lang="en-US" sz="1800" b="0" i="1" u="none" strike="noStrike" baseline="0" dirty="0">
              <a:latin typeface="Arial" panose="020B0604020202020204" pitchFamily="34" charset="0"/>
            </a:endParaRPr>
          </a:p>
          <a:p>
            <a:pPr>
              <a:spcBef>
                <a:spcPts val="0"/>
              </a:spcBef>
            </a:pPr>
            <a:r>
              <a:rPr lang="en-US" sz="2000" i="1" dirty="0">
                <a:effectLst/>
                <a:latin typeface="Arial" panose="020B0604020202020204" pitchFamily="34" charset="0"/>
                <a:ea typeface="Calibri" panose="020F0502020204030204" pitchFamily="34" charset="0"/>
                <a:cs typeface="Times New Roman" panose="02020603050405020304" pitchFamily="18" charset="0"/>
              </a:rPr>
              <a:t>ASU 2018-12 “</a:t>
            </a:r>
            <a:r>
              <a:rPr lang="en-US" sz="1800" i="1" dirty="0">
                <a:effectLst/>
                <a:latin typeface="Arial" panose="020B0604020202020204" pitchFamily="34" charset="0"/>
                <a:ea typeface="Calibri" panose="020F0502020204030204" pitchFamily="34" charset="0"/>
                <a:cs typeface="Times New Roman" panose="02020603050405020304" pitchFamily="18" charset="0"/>
              </a:rPr>
              <a:t>The balance of capitalized acquisition costs shall be reduced for actual experience in excess of expected experience (that is, as a result of unexpected contract terminations).” </a:t>
            </a:r>
          </a:p>
          <a:p>
            <a:pPr>
              <a:spcBef>
                <a:spcPts val="0"/>
              </a:spcBef>
            </a:pPr>
            <a:endParaRPr lang="en-US" sz="1800" i="1"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0"/>
              </a:spcBef>
            </a:pPr>
            <a:r>
              <a:rPr lang="en-US" sz="1800" dirty="0">
                <a:latin typeface="Arial" panose="020B0604020202020204" pitchFamily="34" charset="0"/>
                <a:ea typeface="Calibri" panose="020F0502020204030204" pitchFamily="34" charset="0"/>
                <a:cs typeface="Times New Roman" panose="02020603050405020304" pitchFamily="18" charset="0"/>
              </a:rPr>
              <a:t>Required disclosures and rollforwards of actual and expected experience</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i="1" dirty="0">
              <a:latin typeface="Arial" panose="020B060402020202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34080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Information Needed</a:t>
            </a:r>
            <a:br>
              <a:rPr lang="en-US" dirty="0"/>
            </a:br>
            <a:r>
              <a:rPr lang="en-US" sz="2400" dirty="0">
                <a:solidFill>
                  <a:srgbClr val="024D7C"/>
                </a:solidFill>
              </a:rPr>
              <a:t>Sample data for reporting Period Q1 2023</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pic>
        <p:nvPicPr>
          <p:cNvPr id="7" name="Content Placeholder 6">
            <a:extLst>
              <a:ext uri="{FF2B5EF4-FFF2-40B4-BE49-F238E27FC236}">
                <a16:creationId xmlns:a16="http://schemas.microsoft.com/office/drawing/2014/main" id="{B1ED562F-B735-4B41-B797-BF54876058FA}"/>
              </a:ext>
            </a:extLst>
          </p:cNvPr>
          <p:cNvPicPr>
            <a:picLocks noGrp="1" noChangeAspect="1"/>
          </p:cNvPicPr>
          <p:nvPr>
            <p:ph sz="quarter" idx="12"/>
          </p:nvPr>
        </p:nvPicPr>
        <p:blipFill>
          <a:blip r:embed="rId2"/>
          <a:stretch>
            <a:fillRect/>
          </a:stretch>
        </p:blipFill>
        <p:spPr>
          <a:xfrm>
            <a:off x="838199" y="2017726"/>
            <a:ext cx="7679267" cy="4008803"/>
          </a:xfrm>
        </p:spPr>
      </p:pic>
    </p:spTree>
    <p:extLst>
      <p:ext uri="{BB962C8B-B14F-4D97-AF65-F5344CB8AC3E}">
        <p14:creationId xmlns:p14="http://schemas.microsoft.com/office/powerpoint/2010/main" val="19222645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Math in LDTI Assumption Setting Process</a:t>
            </a:r>
            <a:br>
              <a:rPr lang="en-US" dirty="0"/>
            </a:br>
            <a:endParaRPr lang="en-US" sz="2400"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7" name="Diagram 6">
            <a:extLst>
              <a:ext uri="{FF2B5EF4-FFF2-40B4-BE49-F238E27FC236}">
                <a16:creationId xmlns:a16="http://schemas.microsoft.com/office/drawing/2014/main" id="{C0BC1F06-F266-4056-A425-2A0147F75178}"/>
              </a:ext>
            </a:extLst>
          </p:cNvPr>
          <p:cNvGraphicFramePr/>
          <p:nvPr/>
        </p:nvGraphicFramePr>
        <p:xfrm>
          <a:off x="838201" y="1699681"/>
          <a:ext cx="11068307"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2737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4C4D5"/>
        </a:solidFill>
        <a:effectLst/>
      </p:bgPr>
    </p:bg>
    <p:spTree>
      <p:nvGrpSpPr>
        <p:cNvPr id="1" name=""/>
        <p:cNvGrpSpPr/>
        <p:nvPr/>
      </p:nvGrpSpPr>
      <p:grpSpPr>
        <a:xfrm>
          <a:off x="0" y="0"/>
          <a:ext cx="0" cy="0"/>
          <a:chOff x="0" y="0"/>
          <a:chExt cx="0" cy="0"/>
        </a:xfrm>
      </p:grpSpPr>
      <p:sp>
        <p:nvSpPr>
          <p:cNvPr id="4" name="Text Box 12"/>
          <p:cNvSpPr txBox="1">
            <a:spLocks noGrp="1" noChangeArrowheads="1"/>
          </p:cNvSpPr>
          <p:nvPr>
            <p:ph idx="1"/>
          </p:nvPr>
        </p:nvSpPr>
        <p:spPr bwMode="auto">
          <a:xfrm>
            <a:off x="729130" y="1"/>
            <a:ext cx="10757647" cy="6347012"/>
          </a:xfrm>
          <a:prstGeom prst="rect">
            <a:avLst/>
          </a:prstGeom>
          <a:noFill/>
          <a:ln w="9525">
            <a:noFill/>
            <a:miter lim="800000"/>
            <a:headEnd/>
            <a:tailEnd/>
          </a:ln>
        </p:spPr>
        <p:txBody>
          <a:bodyPr anchor="ctr" anchorCtr="0">
            <a:noAutofit/>
          </a:bodyPr>
          <a:lstStyle/>
          <a:p>
            <a:pPr marL="0" indent="0" algn="ctr">
              <a:buNone/>
            </a:pPr>
            <a:r>
              <a:rPr lang="en-US" sz="3200" b="1" dirty="0">
                <a:solidFill>
                  <a:schemeClr val="bg1"/>
                </a:solidFill>
                <a:latin typeface="+mj-lt"/>
              </a:rPr>
              <a:t>Presentation Disclaimer</a:t>
            </a:r>
          </a:p>
          <a:p>
            <a:pPr algn="ctr">
              <a:lnSpc>
                <a:spcPct val="100000"/>
              </a:lnSpc>
            </a:pPr>
            <a:endParaRPr lang="en-US" sz="1600" dirty="0"/>
          </a:p>
          <a:p>
            <a:pPr marL="0" indent="0" algn="ctr">
              <a:lnSpc>
                <a:spcPct val="100000"/>
              </a:lnSpc>
              <a:buNone/>
              <a:defRPr/>
            </a:pPr>
            <a:r>
              <a:rPr lang="en-US" sz="2133" i="1" dirty="0"/>
              <a:t>Presentations are intended for educational purposes only and do not replace independent professional judgment.  Statements of fact and opinions expressed are those of the participants individually and, unless expressly stated to the contrary, are not the opinion or position of the Society of Actuaries, its cosponsors or its committees.  The Society of Actuaries does not endorse or approve, and assumes no responsibility for, the content, accuracy or completeness of the information presented.  Attendees should note that the sessions are audio-recorded and may be published in various media, including print, audio and video formats without further notice.</a:t>
            </a:r>
            <a:endParaRPr lang="en-US" sz="2133" dirty="0"/>
          </a:p>
        </p:txBody>
      </p:sp>
    </p:spTree>
    <p:extLst>
      <p:ext uri="{BB962C8B-B14F-4D97-AF65-F5344CB8AC3E}">
        <p14:creationId xmlns:p14="http://schemas.microsoft.com/office/powerpoint/2010/main" val="5270895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Sources of Information</a:t>
            </a:r>
            <a:br>
              <a:rPr lang="en-US" dirty="0"/>
            </a:br>
            <a:r>
              <a:rPr lang="en-US" sz="2400" dirty="0">
                <a:solidFill>
                  <a:srgbClr val="024D7C"/>
                </a:solidFill>
              </a:rPr>
              <a:t>Augmenting Company Experience for Setting Assumptions under LDTI</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6" name="Content Placeholder 5">
            <a:extLst>
              <a:ext uri="{FF2B5EF4-FFF2-40B4-BE49-F238E27FC236}">
                <a16:creationId xmlns:a16="http://schemas.microsoft.com/office/drawing/2014/main" id="{1DA95590-4BCE-4BC5-AE27-CE108DE573CE}"/>
              </a:ext>
            </a:extLst>
          </p:cNvPr>
          <p:cNvGraphicFramePr>
            <a:graphicFrameLocks noGrp="1"/>
          </p:cNvGraphicFramePr>
          <p:nvPr>
            <p:ph sz="quarter" idx="12"/>
          </p:nvPr>
        </p:nvGraphicFramePr>
        <p:xfrm>
          <a:off x="838200" y="1699682"/>
          <a:ext cx="10515600"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46209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a:bodyPr>
          <a:lstStyle/>
          <a:p>
            <a:r>
              <a:rPr lang="en-US" dirty="0"/>
              <a:t>Comparison of Assumptions </a:t>
            </a:r>
            <a:br>
              <a:rPr lang="en-US" dirty="0"/>
            </a:br>
            <a:r>
              <a:rPr lang="en-US" sz="2400" dirty="0">
                <a:solidFill>
                  <a:srgbClr val="024D7C"/>
                </a:solidFill>
              </a:rPr>
              <a:t>Assumption Setting Under Different Standards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3" name="Table 5">
            <a:extLst>
              <a:ext uri="{FF2B5EF4-FFF2-40B4-BE49-F238E27FC236}">
                <a16:creationId xmlns:a16="http://schemas.microsoft.com/office/drawing/2014/main" id="{2BCF2582-6EFD-46DC-9FFD-64562F136C66}"/>
              </a:ext>
            </a:extLst>
          </p:cNvPr>
          <p:cNvGraphicFramePr>
            <a:graphicFrameLocks noGrp="1"/>
          </p:cNvGraphicFramePr>
          <p:nvPr/>
        </p:nvGraphicFramePr>
        <p:xfrm>
          <a:off x="838200" y="2062480"/>
          <a:ext cx="9920512" cy="3169920"/>
        </p:xfrm>
        <a:graphic>
          <a:graphicData uri="http://schemas.openxmlformats.org/drawingml/2006/table">
            <a:tbl>
              <a:tblPr firstRow="1" bandRow="1">
                <a:tableStyleId>{5C22544A-7EE6-4342-B048-85BDC9FD1C3A}</a:tableStyleId>
              </a:tblPr>
              <a:tblGrid>
                <a:gridCol w="2931160">
                  <a:extLst>
                    <a:ext uri="{9D8B030D-6E8A-4147-A177-3AD203B41FA5}">
                      <a16:colId xmlns:a16="http://schemas.microsoft.com/office/drawing/2014/main" val="3217241013"/>
                    </a:ext>
                  </a:extLst>
                </a:gridCol>
                <a:gridCol w="3098800">
                  <a:extLst>
                    <a:ext uri="{9D8B030D-6E8A-4147-A177-3AD203B41FA5}">
                      <a16:colId xmlns:a16="http://schemas.microsoft.com/office/drawing/2014/main" val="96504859"/>
                    </a:ext>
                  </a:extLst>
                </a:gridCol>
                <a:gridCol w="3890552">
                  <a:extLst>
                    <a:ext uri="{9D8B030D-6E8A-4147-A177-3AD203B41FA5}">
                      <a16:colId xmlns:a16="http://schemas.microsoft.com/office/drawing/2014/main" val="690645252"/>
                    </a:ext>
                  </a:extLst>
                </a:gridCol>
              </a:tblGrid>
              <a:tr h="452846">
                <a:tc>
                  <a:txBody>
                    <a:bodyPr/>
                    <a:lstStyle/>
                    <a:p>
                      <a:r>
                        <a:rPr lang="en-US" dirty="0"/>
                        <a:t>Standard</a:t>
                      </a:r>
                    </a:p>
                  </a:txBody>
                  <a:tcPr/>
                </a:tc>
                <a:tc>
                  <a:txBody>
                    <a:bodyPr/>
                    <a:lstStyle/>
                    <a:p>
                      <a:r>
                        <a:rPr lang="en-US" dirty="0"/>
                        <a:t>Assumptions</a:t>
                      </a:r>
                    </a:p>
                  </a:txBody>
                  <a:tcPr/>
                </a:tc>
                <a:tc>
                  <a:txBody>
                    <a:bodyPr/>
                    <a:lstStyle/>
                    <a:p>
                      <a:r>
                        <a:rPr lang="en-US" dirty="0"/>
                        <a:t>Assumption Updates</a:t>
                      </a:r>
                    </a:p>
                  </a:txBody>
                  <a:tcPr/>
                </a:tc>
                <a:extLst>
                  <a:ext uri="{0D108BD9-81ED-4DB2-BD59-A6C34878D82A}">
                    <a16:rowId xmlns:a16="http://schemas.microsoft.com/office/drawing/2014/main" val="2916088319"/>
                  </a:ext>
                </a:extLst>
              </a:tr>
              <a:tr h="792480">
                <a:tc>
                  <a:txBody>
                    <a:bodyPr/>
                    <a:lstStyle/>
                    <a:p>
                      <a:r>
                        <a:rPr lang="en-US" sz="1800" b="0" i="0" kern="1200" dirty="0">
                          <a:solidFill>
                            <a:schemeClr val="dk1"/>
                          </a:solidFill>
                          <a:effectLst/>
                          <a:latin typeface="+mn-lt"/>
                          <a:ea typeface="+mn-ea"/>
                          <a:cs typeface="+mn-cs"/>
                        </a:rPr>
                        <a:t>(ASC) 944</a:t>
                      </a:r>
                      <a:r>
                        <a:rPr lang="en-US" sz="1800" b="1" i="0" kern="1200" dirty="0">
                          <a:solidFill>
                            <a:schemeClr val="dk1"/>
                          </a:solidFill>
                          <a:effectLst/>
                          <a:latin typeface="+mn-lt"/>
                          <a:ea typeface="+mn-ea"/>
                          <a:cs typeface="+mn-cs"/>
                        </a:rPr>
                        <a:t>-60</a:t>
                      </a:r>
                      <a:r>
                        <a:rPr lang="en-US" sz="1800" b="0" i="0" kern="1200" dirty="0">
                          <a:solidFill>
                            <a:schemeClr val="dk1"/>
                          </a:solidFill>
                          <a:effectLst/>
                          <a:latin typeface="+mn-lt"/>
                          <a:ea typeface="+mn-ea"/>
                          <a:cs typeface="+mn-cs"/>
                        </a:rPr>
                        <a:t>-25-9,</a:t>
                      </a:r>
                      <a:r>
                        <a:rPr lang="en-US" dirty="0"/>
                        <a:t>(FAS60) GAAP Pre-LDTI</a:t>
                      </a:r>
                    </a:p>
                  </a:txBody>
                  <a:tcPr/>
                </a:tc>
                <a:tc>
                  <a:txBody>
                    <a:bodyPr/>
                    <a:lstStyle/>
                    <a:p>
                      <a:r>
                        <a:rPr lang="en-US" dirty="0"/>
                        <a:t>Best estimate plus provision for risk of adverse deviation</a:t>
                      </a:r>
                    </a:p>
                  </a:txBody>
                  <a:tcPr/>
                </a:tc>
                <a:tc>
                  <a:txBody>
                    <a:bodyPr/>
                    <a:lstStyle/>
                    <a:p>
                      <a:r>
                        <a:rPr lang="en-US" dirty="0"/>
                        <a:t>Locked in* </a:t>
                      </a:r>
                    </a:p>
                  </a:txBody>
                  <a:tcPr/>
                </a:tc>
                <a:extLst>
                  <a:ext uri="{0D108BD9-81ED-4DB2-BD59-A6C34878D82A}">
                    <a16:rowId xmlns:a16="http://schemas.microsoft.com/office/drawing/2014/main" val="522595644"/>
                  </a:ext>
                </a:extLst>
              </a:tr>
              <a:tr h="1132114">
                <a:tc>
                  <a:txBody>
                    <a:bodyPr/>
                    <a:lstStyle/>
                    <a:p>
                      <a:r>
                        <a:rPr lang="en-US" dirty="0"/>
                        <a:t>Life Products under VM-20</a:t>
                      </a:r>
                    </a:p>
                  </a:txBody>
                  <a:tcPr/>
                </a:tc>
                <a:tc>
                  <a:txBody>
                    <a:bodyPr/>
                    <a:lstStyle/>
                    <a:p>
                      <a:r>
                        <a:rPr lang="en-US" dirty="0"/>
                        <a:t>Prudent estimate = Anticipated experience plus margin for adverse deviation</a:t>
                      </a:r>
                    </a:p>
                  </a:txBody>
                  <a:tcPr/>
                </a:tc>
                <a:tc>
                  <a:txBody>
                    <a:bodyPr/>
                    <a:lstStyle/>
                    <a:p>
                      <a:r>
                        <a:rPr lang="en-US" dirty="0"/>
                        <a:t>Mortality at least triennially** </a:t>
                      </a:r>
                    </a:p>
                  </a:txBody>
                  <a:tcPr/>
                </a:tc>
                <a:extLst>
                  <a:ext uri="{0D108BD9-81ED-4DB2-BD59-A6C34878D82A}">
                    <a16:rowId xmlns:a16="http://schemas.microsoft.com/office/drawing/2014/main" val="3166073817"/>
                  </a:ext>
                </a:extLst>
              </a:tr>
              <a:tr h="792480">
                <a:tc>
                  <a:txBody>
                    <a:bodyPr/>
                    <a:lstStyle/>
                    <a:p>
                      <a:r>
                        <a:rPr lang="en-US" dirty="0"/>
                        <a:t>LDTI</a:t>
                      </a:r>
                    </a:p>
                  </a:txBody>
                  <a:tcPr/>
                </a:tc>
                <a:tc>
                  <a:txBody>
                    <a:bodyPr/>
                    <a:lstStyle/>
                    <a:p>
                      <a:r>
                        <a:rPr lang="en-US" dirty="0"/>
                        <a:t>Best estimate of future experience</a:t>
                      </a:r>
                    </a:p>
                  </a:txBody>
                  <a:tcPr/>
                </a:tc>
                <a:tc>
                  <a:txBody>
                    <a:bodyPr/>
                    <a:lstStyle/>
                    <a:p>
                      <a:r>
                        <a:rPr lang="en-US" dirty="0"/>
                        <a:t>Review annually and update if there is a difference</a:t>
                      </a:r>
                    </a:p>
                  </a:txBody>
                  <a:tcPr/>
                </a:tc>
                <a:extLst>
                  <a:ext uri="{0D108BD9-81ED-4DB2-BD59-A6C34878D82A}">
                    <a16:rowId xmlns:a16="http://schemas.microsoft.com/office/drawing/2014/main" val="2708385315"/>
                  </a:ext>
                </a:extLst>
              </a:tr>
            </a:tbl>
          </a:graphicData>
        </a:graphic>
      </p:graphicFrame>
    </p:spTree>
    <p:extLst>
      <p:ext uri="{BB962C8B-B14F-4D97-AF65-F5344CB8AC3E}">
        <p14:creationId xmlns:p14="http://schemas.microsoft.com/office/powerpoint/2010/main" val="30202468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a:bodyPr>
          <a:lstStyle/>
          <a:p>
            <a:r>
              <a:rPr lang="en-US" dirty="0"/>
              <a:t>Changes to Assumption Setting Process</a:t>
            </a:r>
            <a:br>
              <a:rPr lang="en-US" dirty="0"/>
            </a:br>
            <a:r>
              <a:rPr lang="en-US" sz="2400" dirty="0">
                <a:solidFill>
                  <a:srgbClr val="024D7C"/>
                </a:solidFill>
              </a:rPr>
              <a:t>Changes under LDTI to make process formal and consistent</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8" name="Content Placeholder 7">
            <a:extLst>
              <a:ext uri="{FF2B5EF4-FFF2-40B4-BE49-F238E27FC236}">
                <a16:creationId xmlns:a16="http://schemas.microsoft.com/office/drawing/2014/main" id="{3D74E5A4-B954-4E70-8085-91B003A75533}"/>
              </a:ext>
            </a:extLst>
          </p:cNvPr>
          <p:cNvGraphicFramePr>
            <a:graphicFrameLocks noGrp="1"/>
          </p:cNvGraphicFramePr>
          <p:nvPr>
            <p:ph sz="quarter" idx="12"/>
          </p:nvPr>
        </p:nvGraphicFramePr>
        <p:xfrm>
          <a:off x="838200" y="1699682"/>
          <a:ext cx="10515600"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34652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fontScale="90000"/>
          </a:bodyPr>
          <a:lstStyle/>
          <a:p>
            <a:r>
              <a:rPr lang="en-US" dirty="0"/>
              <a:t>Controls on Assumption Setting under LDTI</a:t>
            </a:r>
            <a:br>
              <a:rPr lang="en-US" dirty="0"/>
            </a:br>
            <a:endParaRPr lang="en-US" sz="2400"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6" name="Content Placeholder 5">
            <a:extLst>
              <a:ext uri="{FF2B5EF4-FFF2-40B4-BE49-F238E27FC236}">
                <a16:creationId xmlns:a16="http://schemas.microsoft.com/office/drawing/2014/main" id="{1DA95590-4BCE-4BC5-AE27-CE108DE573CE}"/>
              </a:ext>
            </a:extLst>
          </p:cNvPr>
          <p:cNvGraphicFramePr>
            <a:graphicFrameLocks noGrp="1"/>
          </p:cNvGraphicFramePr>
          <p:nvPr>
            <p:ph sz="quarter" idx="12"/>
          </p:nvPr>
        </p:nvGraphicFramePr>
        <p:xfrm>
          <a:off x="2499360" y="1813560"/>
          <a:ext cx="8854440" cy="409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Graphic 4" descr="Safe outline">
            <a:extLst>
              <a:ext uri="{FF2B5EF4-FFF2-40B4-BE49-F238E27FC236}">
                <a16:creationId xmlns:a16="http://schemas.microsoft.com/office/drawing/2014/main" id="{A222D334-DB55-403E-AD49-06CDDF61EB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2937" y="4175760"/>
            <a:ext cx="2095140" cy="2095140"/>
          </a:xfrm>
          <a:prstGeom prst="rect">
            <a:avLst/>
          </a:prstGeom>
        </p:spPr>
      </p:pic>
      <p:pic>
        <p:nvPicPr>
          <p:cNvPr id="9" name="Graphic 8" descr="Lock outline">
            <a:extLst>
              <a:ext uri="{FF2B5EF4-FFF2-40B4-BE49-F238E27FC236}">
                <a16:creationId xmlns:a16="http://schemas.microsoft.com/office/drawing/2014/main" id="{89D355FF-22DA-462A-8B4D-2A3DFC6DF4F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14755" y="1628458"/>
            <a:ext cx="1183322" cy="1183322"/>
          </a:xfrm>
          <a:prstGeom prst="rect">
            <a:avLst/>
          </a:prstGeom>
        </p:spPr>
      </p:pic>
      <p:pic>
        <p:nvPicPr>
          <p:cNvPr id="11" name="Graphic 10" descr="Security camera outline">
            <a:extLst>
              <a:ext uri="{FF2B5EF4-FFF2-40B4-BE49-F238E27FC236}">
                <a16:creationId xmlns:a16="http://schemas.microsoft.com/office/drawing/2014/main" id="{ADE85689-55CF-41E3-8FA9-4EB19C56EA2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62940" y="2811780"/>
            <a:ext cx="1363980" cy="1363980"/>
          </a:xfrm>
          <a:prstGeom prst="rect">
            <a:avLst/>
          </a:prstGeom>
        </p:spPr>
      </p:pic>
      <p:pic>
        <p:nvPicPr>
          <p:cNvPr id="13" name="Graphic 12" descr="Key outline">
            <a:extLst>
              <a:ext uri="{FF2B5EF4-FFF2-40B4-BE49-F238E27FC236}">
                <a16:creationId xmlns:a16="http://schemas.microsoft.com/office/drawing/2014/main" id="{046501A3-396F-466B-8297-8BB4114D25D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50875" y="2118360"/>
            <a:ext cx="563880" cy="563880"/>
          </a:xfrm>
          <a:prstGeom prst="rect">
            <a:avLst/>
          </a:prstGeom>
        </p:spPr>
      </p:pic>
    </p:spTree>
    <p:extLst>
      <p:ext uri="{BB962C8B-B14F-4D97-AF65-F5344CB8AC3E}">
        <p14:creationId xmlns:p14="http://schemas.microsoft.com/office/powerpoint/2010/main" val="6021480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a:bodyPr>
          <a:lstStyle/>
          <a:p>
            <a:r>
              <a:rPr lang="en-US" dirty="0"/>
              <a:t>Long Duration Insurance Products</a:t>
            </a:r>
            <a:br>
              <a:rPr lang="en-US" dirty="0"/>
            </a:br>
            <a:r>
              <a:rPr lang="en-US" sz="2400" dirty="0">
                <a:solidFill>
                  <a:srgbClr val="024D7C"/>
                </a:solidFill>
              </a:rPr>
              <a:t>Impact of LDTI based assumptions for LTDI, LTCI, and life products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C4F4D4-6F9F-4101-B420-EAE9BABB75B0}" type="slidenum">
              <a:rPr kumimoji="0" lang="en-US" sz="1100" b="0" i="0" u="none" strike="noStrike" kern="1200" cap="none" spc="0" normalizeH="0" baseline="0" noProof="0" smtClean="0">
                <a:ln>
                  <a:noFill/>
                </a:ln>
                <a:solidFill>
                  <a:prstClr val="white"/>
                </a:solidFill>
                <a:effectLst/>
                <a:uLnTx/>
                <a:uFillTx/>
                <a:latin typeface="Calibri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100" b="0" i="0" u="none" strike="noStrike" kern="1200" cap="none" spc="0" normalizeH="0" baseline="0" noProof="0" dirty="0">
              <a:ln>
                <a:noFill/>
              </a:ln>
              <a:solidFill>
                <a:prstClr val="white"/>
              </a:solidFill>
              <a:effectLst/>
              <a:uLnTx/>
              <a:uFillTx/>
              <a:latin typeface="Calibri Light"/>
              <a:ea typeface="+mn-ea"/>
              <a:cs typeface="+mn-cs"/>
            </a:endParaRPr>
          </a:p>
        </p:txBody>
      </p:sp>
      <p:graphicFrame>
        <p:nvGraphicFramePr>
          <p:cNvPr id="6" name="Content Placeholder 5">
            <a:extLst>
              <a:ext uri="{FF2B5EF4-FFF2-40B4-BE49-F238E27FC236}">
                <a16:creationId xmlns:a16="http://schemas.microsoft.com/office/drawing/2014/main" id="{1DA95590-4BCE-4BC5-AE27-CE108DE573CE}"/>
              </a:ext>
            </a:extLst>
          </p:cNvPr>
          <p:cNvGraphicFramePr>
            <a:graphicFrameLocks noGrp="1"/>
          </p:cNvGraphicFramePr>
          <p:nvPr>
            <p:ph sz="quarter" idx="12"/>
          </p:nvPr>
        </p:nvGraphicFramePr>
        <p:xfrm>
          <a:off x="784860" y="1699684"/>
          <a:ext cx="10568940" cy="4213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51036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252B8-6642-482B-BB7C-51AB7B8EAFF7}"/>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1104757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2"/>
          </p:nvPr>
        </p:nvSpPr>
        <p:spPr>
          <a:xfrm>
            <a:off x="628651" y="603312"/>
            <a:ext cx="10934700" cy="4972875"/>
          </a:xfrm>
        </p:spPr>
        <p:txBody>
          <a:bodyPr>
            <a:normAutofit/>
          </a:bodyPr>
          <a:lstStyle/>
          <a:p>
            <a:pPr marL="342891" indent="-342891" algn="ctr" eaLnBrk="0" fontAlgn="base" hangingPunct="0">
              <a:lnSpc>
                <a:spcPct val="100000"/>
              </a:lnSpc>
              <a:spcBef>
                <a:spcPct val="20000"/>
              </a:spcBef>
              <a:spcAft>
                <a:spcPct val="0"/>
              </a:spcAft>
              <a:buClr>
                <a:srgbClr val="FF0000"/>
              </a:buClr>
              <a:buNone/>
              <a:defRPr/>
            </a:pPr>
            <a:r>
              <a:rPr lang="en-US" sz="4400" kern="0" dirty="0"/>
              <a:t>Please remember to complete the webcast evaluation:</a:t>
            </a:r>
          </a:p>
          <a:p>
            <a:pPr marL="342891" indent="-342891" algn="ctr" eaLnBrk="0" fontAlgn="base" hangingPunct="0">
              <a:lnSpc>
                <a:spcPct val="100000"/>
              </a:lnSpc>
              <a:spcBef>
                <a:spcPct val="20000"/>
              </a:spcBef>
              <a:spcAft>
                <a:spcPct val="0"/>
              </a:spcAft>
              <a:buClr>
                <a:srgbClr val="FF0000"/>
              </a:buClr>
              <a:buNone/>
              <a:defRPr/>
            </a:pPr>
            <a:endParaRPr lang="en-US" sz="4400" kern="0" dirty="0"/>
          </a:p>
          <a:p>
            <a:pPr marL="342891" indent="-342891" algn="ctr" eaLnBrk="0" fontAlgn="base" hangingPunct="0">
              <a:lnSpc>
                <a:spcPct val="100000"/>
              </a:lnSpc>
              <a:spcBef>
                <a:spcPct val="20000"/>
              </a:spcBef>
              <a:spcAft>
                <a:spcPct val="0"/>
              </a:spcAft>
              <a:buClr>
                <a:srgbClr val="FF0000"/>
              </a:buClr>
              <a:buNone/>
              <a:defRPr/>
            </a:pPr>
            <a:r>
              <a:rPr lang="en-US" sz="3200" u="sng" dirty="0">
                <a:hlinkClick r:id="rId2"/>
              </a:rPr>
              <a:t>http://soa.qualtrics.com/jfe/form/SV_2bJ5s2qXY8PoWpf</a:t>
            </a:r>
            <a:endParaRPr lang="en-US" sz="3200" dirty="0"/>
          </a:p>
          <a:p>
            <a:pPr marL="342891" indent="-342891" algn="ctr" eaLnBrk="0" fontAlgn="base" hangingPunct="0">
              <a:lnSpc>
                <a:spcPct val="100000"/>
              </a:lnSpc>
              <a:spcBef>
                <a:spcPct val="20000"/>
              </a:spcBef>
              <a:spcAft>
                <a:spcPct val="0"/>
              </a:spcAft>
              <a:buClr>
                <a:srgbClr val="FF0000"/>
              </a:buClr>
              <a:buNone/>
              <a:defRPr/>
            </a:pPr>
            <a:endParaRPr lang="en-US" sz="4400" kern="0" dirty="0"/>
          </a:p>
        </p:txBody>
      </p:sp>
      <p:sp>
        <p:nvSpPr>
          <p:cNvPr id="4" name="Slide Number Placeholder 3"/>
          <p:cNvSpPr>
            <a:spLocks noGrp="1"/>
          </p:cNvSpPr>
          <p:nvPr>
            <p:ph type="sldNum" sz="quarter" idx="4"/>
          </p:nvPr>
        </p:nvSpPr>
        <p:spPr/>
        <p:txBody>
          <a:bodyPr/>
          <a:lstStyle/>
          <a:p>
            <a:pPr defTabSz="1219170"/>
            <a:fld id="{25C4F4D4-6F9F-4101-B420-EAE9BABB75B0}" type="slidenum">
              <a:rPr lang="en-US">
                <a:solidFill>
                  <a:prstClr val="white"/>
                </a:solidFill>
                <a:latin typeface="Calibri Light"/>
              </a:rPr>
              <a:pPr defTabSz="1219170"/>
              <a:t>36</a:t>
            </a:fld>
            <a:endParaRPr lang="en-US" dirty="0">
              <a:solidFill>
                <a:prstClr val="white"/>
              </a:solidFill>
              <a:latin typeface="Calibri Light"/>
            </a:endParaRPr>
          </a:p>
        </p:txBody>
      </p:sp>
    </p:spTree>
    <p:extLst>
      <p:ext uri="{BB962C8B-B14F-4D97-AF65-F5344CB8AC3E}">
        <p14:creationId xmlns:p14="http://schemas.microsoft.com/office/powerpoint/2010/main" val="2070348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 – VA Business Context</a:t>
            </a:r>
            <a:br>
              <a:rPr lang="en-US" dirty="0"/>
            </a:br>
            <a:r>
              <a:rPr lang="en-US" dirty="0"/>
              <a:t>Bill Cember, FSA, MAAA</a:t>
            </a:r>
          </a:p>
        </p:txBody>
      </p:sp>
    </p:spTree>
    <p:extLst>
      <p:ext uri="{BB962C8B-B14F-4D97-AF65-F5344CB8AC3E}">
        <p14:creationId xmlns:p14="http://schemas.microsoft.com/office/powerpoint/2010/main" val="4204423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Business Context</a:t>
            </a:r>
            <a:br>
              <a:rPr lang="en-US" dirty="0"/>
            </a:br>
            <a:r>
              <a:rPr lang="en-US" sz="2400" dirty="0">
                <a:solidFill>
                  <a:srgbClr val="024D7C"/>
                </a:solidFill>
              </a:rPr>
              <a:t>Where are We?</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5</a:t>
            </a:fld>
            <a:endParaRPr lang="en-US" dirty="0"/>
          </a:p>
        </p:txBody>
      </p:sp>
      <p:graphicFrame>
        <p:nvGraphicFramePr>
          <p:cNvPr id="8" name="Content Placeholder 7">
            <a:extLst>
              <a:ext uri="{FF2B5EF4-FFF2-40B4-BE49-F238E27FC236}">
                <a16:creationId xmlns:a16="http://schemas.microsoft.com/office/drawing/2014/main" id="{3D74E5A4-B954-4E70-8085-91B003A75533}"/>
              </a:ext>
            </a:extLst>
          </p:cNvPr>
          <p:cNvGraphicFramePr>
            <a:graphicFrameLocks noGrp="1"/>
          </p:cNvGraphicFramePr>
          <p:nvPr>
            <p:ph sz="quarter" idx="12"/>
            <p:extLst>
              <p:ext uri="{D42A27DB-BD31-4B8C-83A1-F6EECF244321}">
                <p14:modId xmlns:p14="http://schemas.microsoft.com/office/powerpoint/2010/main" val="668765050"/>
              </p:ext>
            </p:extLst>
          </p:nvPr>
        </p:nvGraphicFramePr>
        <p:xfrm>
          <a:off x="838200" y="1699682"/>
          <a:ext cx="10515600"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7289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Business Context</a:t>
            </a:r>
            <a:br>
              <a:rPr lang="en-US" dirty="0"/>
            </a:br>
            <a:r>
              <a:rPr lang="en-US" sz="2400" dirty="0">
                <a:solidFill>
                  <a:srgbClr val="024D7C"/>
                </a:solidFill>
              </a:rPr>
              <a:t>Quality of Earnings - Definition</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6</a:t>
            </a:fld>
            <a:endParaRPr lang="en-US" dirty="0"/>
          </a:p>
        </p:txBody>
      </p:sp>
      <p:graphicFrame>
        <p:nvGraphicFramePr>
          <p:cNvPr id="6" name="Content Placeholder 5">
            <a:extLst>
              <a:ext uri="{FF2B5EF4-FFF2-40B4-BE49-F238E27FC236}">
                <a16:creationId xmlns:a16="http://schemas.microsoft.com/office/drawing/2014/main" id="{1DA95590-4BCE-4BC5-AE27-CE108DE573CE}"/>
              </a:ext>
            </a:extLst>
          </p:cNvPr>
          <p:cNvGraphicFramePr>
            <a:graphicFrameLocks noGrp="1"/>
          </p:cNvGraphicFramePr>
          <p:nvPr>
            <p:ph sz="quarter" idx="12"/>
            <p:extLst>
              <p:ext uri="{D42A27DB-BD31-4B8C-83A1-F6EECF244321}">
                <p14:modId xmlns:p14="http://schemas.microsoft.com/office/powerpoint/2010/main" val="1492330313"/>
              </p:ext>
            </p:extLst>
          </p:nvPr>
        </p:nvGraphicFramePr>
        <p:xfrm>
          <a:off x="838200" y="1699682"/>
          <a:ext cx="10515600"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3436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Business Context</a:t>
            </a:r>
            <a:br>
              <a:rPr lang="en-US" dirty="0"/>
            </a:br>
            <a:r>
              <a:rPr lang="en-US" sz="2400" dirty="0">
                <a:solidFill>
                  <a:srgbClr val="024D7C"/>
                </a:solidFill>
              </a:rPr>
              <a:t>Fair Value</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7</a:t>
            </a:fld>
            <a:endParaRPr lang="en-US" dirty="0"/>
          </a:p>
        </p:txBody>
      </p:sp>
      <p:graphicFrame>
        <p:nvGraphicFramePr>
          <p:cNvPr id="6" name="Content Placeholder 5">
            <a:extLst>
              <a:ext uri="{FF2B5EF4-FFF2-40B4-BE49-F238E27FC236}">
                <a16:creationId xmlns:a16="http://schemas.microsoft.com/office/drawing/2014/main" id="{1DA95590-4BCE-4BC5-AE27-CE108DE573CE}"/>
              </a:ext>
            </a:extLst>
          </p:cNvPr>
          <p:cNvGraphicFramePr>
            <a:graphicFrameLocks noGrp="1"/>
          </p:cNvGraphicFramePr>
          <p:nvPr>
            <p:ph sz="quarter" idx="12"/>
            <p:extLst>
              <p:ext uri="{D42A27DB-BD31-4B8C-83A1-F6EECF244321}">
                <p14:modId xmlns:p14="http://schemas.microsoft.com/office/powerpoint/2010/main" val="3657995316"/>
              </p:ext>
            </p:extLst>
          </p:nvPr>
        </p:nvGraphicFramePr>
        <p:xfrm>
          <a:off x="838201" y="1699682"/>
          <a:ext cx="5428376" cy="421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B4A2702E-BBBD-4917-82CE-328FC1E9EE27}"/>
              </a:ext>
            </a:extLst>
          </p:cNvPr>
          <p:cNvPicPr>
            <a:picLocks noChangeAspect="1"/>
          </p:cNvPicPr>
          <p:nvPr/>
        </p:nvPicPr>
        <p:blipFill>
          <a:blip r:embed="rId7"/>
          <a:stretch>
            <a:fillRect/>
          </a:stretch>
        </p:blipFill>
        <p:spPr>
          <a:xfrm>
            <a:off x="6492493" y="1568789"/>
            <a:ext cx="5293428" cy="4042116"/>
          </a:xfrm>
          <a:prstGeom prst="rect">
            <a:avLst/>
          </a:prstGeom>
        </p:spPr>
      </p:pic>
    </p:spTree>
    <p:extLst>
      <p:ext uri="{BB962C8B-B14F-4D97-AF65-F5344CB8AC3E}">
        <p14:creationId xmlns:p14="http://schemas.microsoft.com/office/powerpoint/2010/main" val="3979424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Business Context</a:t>
            </a:r>
            <a:br>
              <a:rPr lang="en-US" dirty="0"/>
            </a:br>
            <a:r>
              <a:rPr lang="en-US" sz="2400" dirty="0">
                <a:solidFill>
                  <a:srgbClr val="024D7C"/>
                </a:solidFill>
              </a:rPr>
              <a:t>Quality of Earnings – Valuation of Companies’ Annuity Living Benefit Riders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8</a:t>
            </a:fld>
            <a:endParaRPr lang="en-US" dirty="0"/>
          </a:p>
        </p:txBody>
      </p:sp>
      <p:graphicFrame>
        <p:nvGraphicFramePr>
          <p:cNvPr id="3" name="Table 5">
            <a:extLst>
              <a:ext uri="{FF2B5EF4-FFF2-40B4-BE49-F238E27FC236}">
                <a16:creationId xmlns:a16="http://schemas.microsoft.com/office/drawing/2014/main" id="{2BCF2582-6EFD-46DC-9FFD-64562F136C66}"/>
              </a:ext>
            </a:extLst>
          </p:cNvPr>
          <p:cNvGraphicFramePr>
            <a:graphicFrameLocks noGrp="1"/>
          </p:cNvGraphicFramePr>
          <p:nvPr>
            <p:extLst>
              <p:ext uri="{D42A27DB-BD31-4B8C-83A1-F6EECF244321}">
                <p14:modId xmlns:p14="http://schemas.microsoft.com/office/powerpoint/2010/main" val="2539392953"/>
              </p:ext>
            </p:extLst>
          </p:nvPr>
        </p:nvGraphicFramePr>
        <p:xfrm>
          <a:off x="838200" y="1777860"/>
          <a:ext cx="9920512" cy="3937000"/>
        </p:xfrm>
        <a:graphic>
          <a:graphicData uri="http://schemas.openxmlformats.org/drawingml/2006/table">
            <a:tbl>
              <a:tblPr firstRow="1" bandRow="1">
                <a:tableStyleId>{5C22544A-7EE6-4342-B048-85BDC9FD1C3A}</a:tableStyleId>
              </a:tblPr>
              <a:tblGrid>
                <a:gridCol w="1690912">
                  <a:extLst>
                    <a:ext uri="{9D8B030D-6E8A-4147-A177-3AD203B41FA5}">
                      <a16:colId xmlns:a16="http://schemas.microsoft.com/office/drawing/2014/main" val="3217241013"/>
                    </a:ext>
                  </a:extLst>
                </a:gridCol>
                <a:gridCol w="4114800">
                  <a:extLst>
                    <a:ext uri="{9D8B030D-6E8A-4147-A177-3AD203B41FA5}">
                      <a16:colId xmlns:a16="http://schemas.microsoft.com/office/drawing/2014/main" val="96504859"/>
                    </a:ext>
                  </a:extLst>
                </a:gridCol>
                <a:gridCol w="4114800">
                  <a:extLst>
                    <a:ext uri="{9D8B030D-6E8A-4147-A177-3AD203B41FA5}">
                      <a16:colId xmlns:a16="http://schemas.microsoft.com/office/drawing/2014/main" val="690645252"/>
                    </a:ext>
                  </a:extLst>
                </a:gridCol>
              </a:tblGrid>
              <a:tr h="370840">
                <a:tc>
                  <a:txBody>
                    <a:bodyPr/>
                    <a:lstStyle/>
                    <a:p>
                      <a:r>
                        <a:rPr lang="en-US" dirty="0"/>
                        <a:t>Characteristic</a:t>
                      </a:r>
                    </a:p>
                  </a:txBody>
                  <a:tcPr/>
                </a:tc>
                <a:tc>
                  <a:txBody>
                    <a:bodyPr/>
                    <a:lstStyle/>
                    <a:p>
                      <a:r>
                        <a:rPr lang="en-US" dirty="0"/>
                        <a:t>Pre-TI</a:t>
                      </a:r>
                    </a:p>
                  </a:txBody>
                  <a:tcPr/>
                </a:tc>
                <a:tc>
                  <a:txBody>
                    <a:bodyPr/>
                    <a:lstStyle/>
                    <a:p>
                      <a:r>
                        <a:rPr lang="en-US" dirty="0"/>
                        <a:t>Post-TI</a:t>
                      </a:r>
                    </a:p>
                  </a:txBody>
                  <a:tcPr/>
                </a:tc>
                <a:extLst>
                  <a:ext uri="{0D108BD9-81ED-4DB2-BD59-A6C34878D82A}">
                    <a16:rowId xmlns:a16="http://schemas.microsoft.com/office/drawing/2014/main" val="2916088319"/>
                  </a:ext>
                </a:extLst>
              </a:tr>
              <a:tr h="370840">
                <a:tc>
                  <a:txBody>
                    <a:bodyPr/>
                    <a:lstStyle/>
                    <a:p>
                      <a:r>
                        <a:rPr lang="en-US" dirty="0"/>
                        <a:t>Comparability</a:t>
                      </a:r>
                    </a:p>
                  </a:txBody>
                  <a:tcPr/>
                </a:tc>
                <a:tc>
                  <a:txBody>
                    <a:bodyPr/>
                    <a:lstStyle/>
                    <a:p>
                      <a:r>
                        <a:rPr lang="en-US" dirty="0"/>
                        <a:t>Some companies value liabilities under a fair value framework (FAS 157) while others value under insurance accrual (SOP 03-1) or some combination thereof</a:t>
                      </a:r>
                    </a:p>
                  </a:txBody>
                  <a:tcPr/>
                </a:tc>
                <a:tc>
                  <a:txBody>
                    <a:bodyPr/>
                    <a:lstStyle/>
                    <a:p>
                      <a:r>
                        <a:rPr lang="en-US" dirty="0"/>
                        <a:t>Much more comparability—all companies required to value under fair value.</a:t>
                      </a:r>
                    </a:p>
                  </a:txBody>
                  <a:tcPr/>
                </a:tc>
                <a:extLst>
                  <a:ext uri="{0D108BD9-81ED-4DB2-BD59-A6C34878D82A}">
                    <a16:rowId xmlns:a16="http://schemas.microsoft.com/office/drawing/2014/main" val="522595644"/>
                  </a:ext>
                </a:extLst>
              </a:tr>
              <a:tr h="370840">
                <a:tc>
                  <a:txBody>
                    <a:bodyPr/>
                    <a:lstStyle/>
                    <a:p>
                      <a:r>
                        <a:rPr lang="en-US" dirty="0"/>
                        <a:t>Sustainability</a:t>
                      </a:r>
                    </a:p>
                  </a:txBody>
                  <a:tcPr/>
                </a:tc>
                <a:tc>
                  <a:txBody>
                    <a:bodyPr/>
                    <a:lstStyle/>
                    <a:p>
                      <a:r>
                        <a:rPr lang="en-US" dirty="0"/>
                        <a:t>If liabilities valued under an insurance accrual model while hedge assets valued at fair value, then resulting changes period-of-period from accounting differences.</a:t>
                      </a:r>
                    </a:p>
                  </a:txBody>
                  <a:tcPr/>
                </a:tc>
                <a:tc>
                  <a:txBody>
                    <a:bodyPr/>
                    <a:lstStyle/>
                    <a:p>
                      <a:r>
                        <a:rPr lang="en-US" dirty="0"/>
                        <a:t>Common framework for valuing hedge assets and liabilities</a:t>
                      </a:r>
                    </a:p>
                  </a:txBody>
                  <a:tcPr/>
                </a:tc>
                <a:extLst>
                  <a:ext uri="{0D108BD9-81ED-4DB2-BD59-A6C34878D82A}">
                    <a16:rowId xmlns:a16="http://schemas.microsoft.com/office/drawing/2014/main" val="3166073817"/>
                  </a:ext>
                </a:extLst>
              </a:tr>
              <a:tr h="370840">
                <a:tc>
                  <a:txBody>
                    <a:bodyPr/>
                    <a:lstStyle/>
                    <a:p>
                      <a:r>
                        <a:rPr lang="en-US" dirty="0"/>
                        <a:t>Economic</a:t>
                      </a:r>
                    </a:p>
                  </a:txBody>
                  <a:tcPr/>
                </a:tc>
                <a:tc>
                  <a:txBody>
                    <a:bodyPr/>
                    <a:lstStyle/>
                    <a:p>
                      <a:r>
                        <a:rPr lang="en-US" dirty="0"/>
                        <a:t>Only one intrinsic value, not two</a:t>
                      </a:r>
                    </a:p>
                  </a:txBody>
                  <a:tcPr/>
                </a:tc>
                <a:tc>
                  <a:txBody>
                    <a:bodyPr/>
                    <a:lstStyle/>
                    <a:p>
                      <a:r>
                        <a:rPr lang="en-US" dirty="0"/>
                        <a:t>Fair value more economic than insurance accrual, although can be argued certain aspects (e.g. NPR spread) non-economic</a:t>
                      </a:r>
                    </a:p>
                  </a:txBody>
                  <a:tcPr/>
                </a:tc>
                <a:extLst>
                  <a:ext uri="{0D108BD9-81ED-4DB2-BD59-A6C34878D82A}">
                    <a16:rowId xmlns:a16="http://schemas.microsoft.com/office/drawing/2014/main" val="2708385315"/>
                  </a:ext>
                </a:extLst>
              </a:tr>
            </a:tbl>
          </a:graphicData>
        </a:graphic>
      </p:graphicFrame>
    </p:spTree>
    <p:extLst>
      <p:ext uri="{BB962C8B-B14F-4D97-AF65-F5344CB8AC3E}">
        <p14:creationId xmlns:p14="http://schemas.microsoft.com/office/powerpoint/2010/main" val="813576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422698"/>
            <a:ext cx="10515600" cy="1473214"/>
          </a:xfrm>
        </p:spPr>
        <p:txBody>
          <a:bodyPr>
            <a:noAutofit/>
          </a:bodyPr>
          <a:lstStyle/>
          <a:p>
            <a:r>
              <a:rPr lang="en-US" dirty="0"/>
              <a:t>Business Context</a:t>
            </a:r>
            <a:br>
              <a:rPr lang="en-US" dirty="0"/>
            </a:br>
            <a:r>
              <a:rPr lang="en-US" sz="2400" dirty="0">
                <a:solidFill>
                  <a:srgbClr val="024D7C"/>
                </a:solidFill>
              </a:rPr>
              <a:t>Recent VA M&amp;A</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9</a:t>
            </a:fld>
            <a:endParaRPr lang="en-US" dirty="0"/>
          </a:p>
        </p:txBody>
      </p:sp>
      <p:sp>
        <p:nvSpPr>
          <p:cNvPr id="6" name="Content Placeholder 4">
            <a:extLst>
              <a:ext uri="{FF2B5EF4-FFF2-40B4-BE49-F238E27FC236}">
                <a16:creationId xmlns:a16="http://schemas.microsoft.com/office/drawing/2014/main" id="{EA7AD366-3975-4B9A-AE5B-1A268CCB513C}"/>
              </a:ext>
            </a:extLst>
          </p:cNvPr>
          <p:cNvSpPr>
            <a:spLocks noGrp="1"/>
          </p:cNvSpPr>
          <p:nvPr>
            <p:ph sz="quarter" idx="12"/>
          </p:nvPr>
        </p:nvSpPr>
        <p:spPr>
          <a:xfrm>
            <a:off x="906010" y="1895912"/>
            <a:ext cx="5368955" cy="4269996"/>
          </a:xfrm>
          <a:ln w="19050">
            <a:solidFill>
              <a:schemeClr val="tx1"/>
            </a:solidFill>
          </a:ln>
        </p:spPr>
        <p:txBody>
          <a:bodyPr>
            <a:noAutofit/>
          </a:bodyPr>
          <a:lstStyle/>
          <a:p>
            <a:r>
              <a:rPr lang="en-US" sz="2500" dirty="0"/>
              <a:t>2017 – </a:t>
            </a:r>
            <a:r>
              <a:rPr lang="en-US" sz="2500" dirty="0" err="1"/>
              <a:t>Metlife</a:t>
            </a:r>
            <a:r>
              <a:rPr lang="en-US" sz="2500" dirty="0"/>
              <a:t> spins-off of </a:t>
            </a:r>
            <a:r>
              <a:rPr lang="en-US" sz="2500" dirty="0" err="1"/>
              <a:t>Brighthouse</a:t>
            </a:r>
            <a:endParaRPr lang="en-US" sz="2500" dirty="0"/>
          </a:p>
          <a:p>
            <a:r>
              <a:rPr lang="en-US" sz="2500" dirty="0"/>
              <a:t>2018 – AXA spins-off Equitable</a:t>
            </a:r>
          </a:p>
          <a:p>
            <a:r>
              <a:rPr lang="en-US" sz="2500" dirty="0"/>
              <a:t>2018 – Talcott Resolution becomes an independent entity from The Hartford</a:t>
            </a:r>
          </a:p>
          <a:p>
            <a:r>
              <a:rPr lang="en-US" sz="2500" dirty="0"/>
              <a:t>2018 – Venerable formed as an acquisition of Voya’s VA closed block.</a:t>
            </a:r>
          </a:p>
          <a:p>
            <a:r>
              <a:rPr lang="en-US" sz="2500" dirty="0"/>
              <a:t>2020 – Venerable reinsures a significant portion of </a:t>
            </a:r>
            <a:r>
              <a:rPr lang="en-US" sz="2500" dirty="0" err="1"/>
              <a:t>Equitable’s</a:t>
            </a:r>
            <a:r>
              <a:rPr lang="en-US" sz="2500" dirty="0"/>
              <a:t> VA block</a:t>
            </a:r>
          </a:p>
        </p:txBody>
      </p:sp>
    </p:spTree>
    <p:extLst>
      <p:ext uri="{BB962C8B-B14F-4D97-AF65-F5344CB8AC3E}">
        <p14:creationId xmlns:p14="http://schemas.microsoft.com/office/powerpoint/2010/main" val="2484106697"/>
      </p:ext>
    </p:extLst>
  </p:cSld>
  <p:clrMapOvr>
    <a:masterClrMapping/>
  </p:clrMapOvr>
</p:sld>
</file>

<file path=ppt/theme/theme1.xml><?xml version="1.0" encoding="utf-8"?>
<a:theme xmlns:a="http://schemas.openxmlformats.org/drawingml/2006/main" name="1_SOA_presentation_template">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A_presentation_template_16-9" id="{F5C7EBF4-6766-5A44-A42B-D6C1069CA32E}" vid="{FD5BBBDD-AC34-2F42-B078-B9EEB7E2CB95}"/>
    </a:ext>
  </a:extLst>
</a:theme>
</file>

<file path=ppt/theme/theme2.xml><?xml version="1.0" encoding="utf-8"?>
<a:theme xmlns:a="http://schemas.openxmlformats.org/drawingml/2006/main" name="2_SOA_presentation_template">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A_presentation_template_16-9" id="{F5C7EBF4-6766-5A44-A42B-D6C1069CA32E}" vid="{FD5BBBDD-AC34-2F42-B078-B9EEB7E2CB95}"/>
    </a:ext>
  </a:extLst>
</a:theme>
</file>

<file path=ppt/theme/theme3.xml><?xml version="1.0" encoding="utf-8"?>
<a:theme xmlns:a="http://schemas.openxmlformats.org/drawingml/2006/main" name="3_SOA_presentation_template">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A_presentation_template_16-9" id="{F5C7EBF4-6766-5A44-A42B-D6C1069CA32E}" vid="{FD5BBBDD-AC34-2F42-B078-B9EEB7E2CB9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11701</TotalTime>
  <Words>2378</Words>
  <Application>Microsoft Office PowerPoint</Application>
  <PresentationFormat>Widescreen</PresentationFormat>
  <Paragraphs>335</Paragraphs>
  <Slides>36</Slides>
  <Notes>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36</vt:i4>
      </vt:variant>
    </vt:vector>
  </HeadingPairs>
  <TitlesOfParts>
    <vt:vector size="42" baseType="lpstr">
      <vt:lpstr>Arial</vt:lpstr>
      <vt:lpstr>Calibri</vt:lpstr>
      <vt:lpstr>Calibri Light</vt:lpstr>
      <vt:lpstr>1_SOA_presentation_template</vt:lpstr>
      <vt:lpstr>2_SOA_presentation_template</vt:lpstr>
      <vt:lpstr>3_SOA_presentation_template</vt:lpstr>
      <vt:lpstr>Solving Problems and Overcoming Obstacles in GAAP LDTI Webcast</vt:lpstr>
      <vt:lpstr>PowerPoint Presentation</vt:lpstr>
      <vt:lpstr>PowerPoint Presentation</vt:lpstr>
      <vt:lpstr>TI – VA Business Context Bill Cember, FSA, MAAA</vt:lpstr>
      <vt:lpstr>Business Context Where are We?</vt:lpstr>
      <vt:lpstr>Business Context Quality of Earnings - Definition</vt:lpstr>
      <vt:lpstr>Business Context Fair Value</vt:lpstr>
      <vt:lpstr>Business Context Quality of Earnings – Valuation of Companies’ Annuity Living Benefit Riders</vt:lpstr>
      <vt:lpstr>Business Context Recent VA M&amp;A</vt:lpstr>
      <vt:lpstr>Business Context GAAP &amp; Non-GAAP Financial Measures</vt:lpstr>
      <vt:lpstr>Business Context Non-GAAP Financial Measures</vt:lpstr>
      <vt:lpstr>Liability Changes DAC</vt:lpstr>
      <vt:lpstr>Liability Changes Market Risk Benefits</vt:lpstr>
      <vt:lpstr>Liability Changes Enhanced Disclosures</vt:lpstr>
      <vt:lpstr>Reinsurance Katherine Papillon-Rodrigue, ASA, CERA</vt:lpstr>
      <vt:lpstr>Reinsurance What is changing?</vt:lpstr>
      <vt:lpstr>Reinsurance What is changing?</vt:lpstr>
      <vt:lpstr>Reinsurance What can be done now?</vt:lpstr>
      <vt:lpstr>Reinsurance   Process Flow</vt:lpstr>
      <vt:lpstr>Assumption Setting under LDTI for Traditional and Limited Pay Contracts Scott D. Houghton, FSA, MAAA </vt:lpstr>
      <vt:lpstr>Discount Rate Under ASU 2018-12 ASU 2018-12 Text</vt:lpstr>
      <vt:lpstr>Discount Rate Under LDTI  </vt:lpstr>
      <vt:lpstr>Discount Rate Under LDTI </vt:lpstr>
      <vt:lpstr>Setting the Discount Rate Sample Illustrative Process</vt:lpstr>
      <vt:lpstr>Cash Flow Projection Assumptions Based on estimates of future experience without margins</vt:lpstr>
      <vt:lpstr>Cash Flow Projections Assumptions Assumption updates and breakdowns </vt:lpstr>
      <vt:lpstr>Reporting Assumptions  Assumptions more granular due to required disclosures under LDTI</vt:lpstr>
      <vt:lpstr>Information Needed Sample data for reporting Period Q1 2023</vt:lpstr>
      <vt:lpstr>Math in LDTI Assumption Setting Process </vt:lpstr>
      <vt:lpstr>Sources of Information Augmenting Company Experience for Setting Assumptions under LDTI</vt:lpstr>
      <vt:lpstr>Comparison of Assumptions  Assumption Setting Under Different Standards</vt:lpstr>
      <vt:lpstr>Changes to Assumption Setting Process Changes under LDTI to make process formal and consistent</vt:lpstr>
      <vt:lpstr>Controls on Assumption Setting under LDTI </vt:lpstr>
      <vt:lpstr>Long Duration Insurance Products Impact of LDTI based assumptions for LTDI, LTCI, and life products</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dc:title>
  <dc:creator>wcember</dc:creator>
  <cp:lastModifiedBy>Scott Houghton</cp:lastModifiedBy>
  <cp:revision>299</cp:revision>
  <cp:lastPrinted>2015-07-27T19:55:15Z</cp:lastPrinted>
  <dcterms:created xsi:type="dcterms:W3CDTF">2019-02-03T19:43:50Z</dcterms:created>
  <dcterms:modified xsi:type="dcterms:W3CDTF">2021-01-18T17:38:44Z</dcterms:modified>
</cp:coreProperties>
</file>